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handoutMasterIdLst>
    <p:handoutMasterId r:id="rId4"/>
  </p:handoutMasterIdLst>
  <p:sldIdLst>
    <p:sldId id="256" r:id="rId2"/>
  </p:sldIdLst>
  <p:sldSz cx="31935738" cy="41836975"/>
  <p:notesSz cx="6797675" cy="9928225"/>
  <p:defaultTextStyle>
    <a:defPPr>
      <a:defRPr lang="fr-FR"/>
    </a:defPPr>
    <a:lvl1pPr algn="l" defTabSz="2421255" rtl="0" eaLnBrk="0" fontAlgn="base" hangingPunct="0">
      <a:spcBef>
        <a:spcPct val="0"/>
      </a:spcBef>
      <a:spcAft>
        <a:spcPct val="0"/>
      </a:spcAft>
      <a:defRPr sz="4800" kern="1200">
        <a:solidFill>
          <a:schemeClr val="tx1"/>
        </a:solidFill>
        <a:latin typeface="Arial" panose="020B0604020202020204" pitchFamily="34" charset="0"/>
        <a:ea typeface="+mn-ea"/>
        <a:cs typeface="Arial" panose="020B0604020202020204" pitchFamily="34" charset="0"/>
      </a:defRPr>
    </a:lvl1pPr>
    <a:lvl2pPr marL="1209675" indent="-752475" algn="l" defTabSz="2421255" rtl="0" eaLnBrk="0" fontAlgn="base" hangingPunct="0">
      <a:spcBef>
        <a:spcPct val="0"/>
      </a:spcBef>
      <a:spcAft>
        <a:spcPct val="0"/>
      </a:spcAft>
      <a:defRPr sz="4800" kern="1200">
        <a:solidFill>
          <a:schemeClr val="tx1"/>
        </a:solidFill>
        <a:latin typeface="Arial" panose="020B0604020202020204" pitchFamily="34" charset="0"/>
        <a:ea typeface="+mn-ea"/>
        <a:cs typeface="Arial" panose="020B0604020202020204" pitchFamily="34" charset="0"/>
      </a:defRPr>
    </a:lvl2pPr>
    <a:lvl3pPr marL="2421255" indent="-1506855" algn="l" defTabSz="2421255" rtl="0" eaLnBrk="0" fontAlgn="base" hangingPunct="0">
      <a:spcBef>
        <a:spcPct val="0"/>
      </a:spcBef>
      <a:spcAft>
        <a:spcPct val="0"/>
      </a:spcAft>
      <a:defRPr sz="4800" kern="1200">
        <a:solidFill>
          <a:schemeClr val="tx1"/>
        </a:solidFill>
        <a:latin typeface="Arial" panose="020B0604020202020204" pitchFamily="34" charset="0"/>
        <a:ea typeface="+mn-ea"/>
        <a:cs typeface="Arial" panose="020B0604020202020204" pitchFamily="34" charset="0"/>
      </a:defRPr>
    </a:lvl3pPr>
    <a:lvl4pPr marL="3632200" indent="-2260600" algn="l" defTabSz="2421255" rtl="0" eaLnBrk="0" fontAlgn="base" hangingPunct="0">
      <a:spcBef>
        <a:spcPct val="0"/>
      </a:spcBef>
      <a:spcAft>
        <a:spcPct val="0"/>
      </a:spcAft>
      <a:defRPr sz="4800" kern="1200">
        <a:solidFill>
          <a:schemeClr val="tx1"/>
        </a:solidFill>
        <a:latin typeface="Arial" panose="020B0604020202020204" pitchFamily="34" charset="0"/>
        <a:ea typeface="+mn-ea"/>
        <a:cs typeface="Arial" panose="020B0604020202020204" pitchFamily="34" charset="0"/>
      </a:defRPr>
    </a:lvl4pPr>
    <a:lvl5pPr marL="4843780" indent="-3014980" algn="l" defTabSz="2421255" rtl="0" eaLnBrk="0" fontAlgn="base" hangingPunct="0">
      <a:spcBef>
        <a:spcPct val="0"/>
      </a:spcBef>
      <a:spcAft>
        <a:spcPct val="0"/>
      </a:spcAft>
      <a:defRPr sz="48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48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48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48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48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1998" userDrawn="1">
          <p15:clr>
            <a:srgbClr val="A4A3A4"/>
          </p15:clr>
        </p15:guide>
        <p15:guide id="2" pos="100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CEAE7"/>
    <a:srgbClr val="3F543B"/>
    <a:srgbClr val="919161"/>
    <a:srgbClr val="FFFFFF"/>
    <a:srgbClr val="006600"/>
    <a:srgbClr val="006666"/>
    <a:srgbClr val="008080"/>
    <a:srgbClr val="66FF99"/>
    <a:srgbClr val="0000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73" autoAdjust="0"/>
    <p:restoredTop sz="93245" autoAdjust="0"/>
  </p:normalViewPr>
  <p:slideViewPr>
    <p:cSldViewPr showGuides="1">
      <p:cViewPr>
        <p:scale>
          <a:sx n="29" d="100"/>
          <a:sy n="29" d="100"/>
        </p:scale>
        <p:origin x="2600" y="-2344"/>
      </p:cViewPr>
      <p:guideLst>
        <p:guide orient="horz" pos="11998"/>
        <p:guide pos="100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298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Arial" panose="020B0604020202020204" pitchFamily="34" charset="0"/>
                <a:cs typeface="+mn-cs"/>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1" hangingPunct="1">
              <a:defRPr sz="1200">
                <a:latin typeface="Arial" panose="020B0604020202020204" pitchFamily="34" charset="0"/>
                <a:cs typeface="+mn-cs"/>
              </a:defRPr>
            </a:lvl1pPr>
          </a:lstStyle>
          <a:p>
            <a:pPr>
              <a:defRPr/>
            </a:pPr>
            <a:fld id="{78426720-81C5-45BA-988E-6B69AC8A295A}" type="datetimeFigureOut">
              <a:rPr lang="fr-FR"/>
              <a:t>21/06/2026</a:t>
            </a:fld>
            <a:endParaRPr lang="fr-FR"/>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eaLnBrk="1" hangingPunct="1">
              <a:defRPr sz="1200">
                <a:latin typeface="Arial" panose="020B0604020202020204" pitchFamily="34" charset="0"/>
                <a:cs typeface="+mn-cs"/>
              </a:defRPr>
            </a:lvl1pPr>
          </a:lstStyle>
          <a:p>
            <a:pPr>
              <a:defRPr/>
            </a:pPr>
            <a:endParaRPr lang="fr-FR"/>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lstStyle>
            <a:lvl1pPr algn="r" eaLnBrk="1" hangingPunct="1">
              <a:defRPr sz="1200" smtClean="0"/>
            </a:lvl1pPr>
          </a:lstStyle>
          <a:p>
            <a:pPr>
              <a:defRPr/>
            </a:pPr>
            <a:fld id="{5BCD8304-3189-4FEB-BB8B-60AEABDB6600}" type="slidenum">
              <a:rPr lang="fr-FR"/>
              <a:t>‹#›</a:t>
            </a:fld>
            <a:endParaRPr 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defTabSz="2421890" eaLnBrk="1" fontAlgn="auto" hangingPunct="1">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49688" y="0"/>
            <a:ext cx="2946400" cy="496888"/>
          </a:xfrm>
          <a:prstGeom prst="rect">
            <a:avLst/>
          </a:prstGeom>
        </p:spPr>
        <p:txBody>
          <a:bodyPr vert="horz" lIns="91440" tIns="45720" rIns="91440" bIns="45720" rtlCol="0"/>
          <a:lstStyle>
            <a:lvl1pPr algn="r" defTabSz="2421890" eaLnBrk="1" fontAlgn="auto" hangingPunct="1">
              <a:spcBef>
                <a:spcPts val="0"/>
              </a:spcBef>
              <a:spcAft>
                <a:spcPts val="0"/>
              </a:spcAft>
              <a:defRPr sz="1200">
                <a:latin typeface="+mn-lt"/>
                <a:cs typeface="+mn-cs"/>
              </a:defRPr>
            </a:lvl1pPr>
          </a:lstStyle>
          <a:p>
            <a:pPr>
              <a:defRPr/>
            </a:pPr>
            <a:fld id="{918C477D-F255-4F89-A044-43C4DAB2C299}" type="datetimeFigureOut">
              <a:rPr lang="fr-FR"/>
              <a:t>21/06/2026</a:t>
            </a:fld>
            <a:endParaRPr lang="fr-FR"/>
          </a:p>
        </p:txBody>
      </p:sp>
      <p:sp>
        <p:nvSpPr>
          <p:cNvPr id="4" name="Espace réservé de l'image des diapositives 3"/>
          <p:cNvSpPr>
            <a:spLocks noGrp="1" noRot="1" noChangeAspect="1"/>
          </p:cNvSpPr>
          <p:nvPr>
            <p:ph type="sldImg" idx="2"/>
          </p:nvPr>
        </p:nvSpPr>
        <p:spPr>
          <a:xfrm>
            <a:off x="1978025" y="744538"/>
            <a:ext cx="2841625"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450" y="4716463"/>
            <a:ext cx="5438775" cy="4467225"/>
          </a:xfrm>
          <a:prstGeom prst="rect">
            <a:avLst/>
          </a:prstGeom>
        </p:spPr>
        <p:txBody>
          <a:bodyPr vert="horz" lIns="91440" tIns="45720" rIns="91440" bIns="45720" rtlCol="0">
            <a:norm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defTabSz="2421890" eaLnBrk="1" fontAlgn="auto" hangingPunct="1">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49688" y="9429750"/>
            <a:ext cx="2946400" cy="496888"/>
          </a:xfrm>
          <a:prstGeom prst="rect">
            <a:avLst/>
          </a:prstGeom>
        </p:spPr>
        <p:txBody>
          <a:bodyPr vert="horz" wrap="square" lIns="91440" tIns="45720" rIns="91440" bIns="45720" numCol="1" anchor="b" anchorCtr="0" compatLnSpc="1"/>
          <a:lstStyle>
            <a:lvl1pPr algn="r" eaLnBrk="1" hangingPunct="1">
              <a:defRPr sz="1200" smtClean="0">
                <a:latin typeface="Calibri" panose="020F0502020204030204" pitchFamily="34" charset="0"/>
              </a:defRPr>
            </a:lvl1pPr>
          </a:lstStyle>
          <a:p>
            <a:pPr>
              <a:defRPr/>
            </a:pPr>
            <a:fld id="{EA350CCF-D192-4E30-B7F2-CE12E9B493ED}" type="slidenum">
              <a:rPr lang="fr-FR"/>
              <a:t>‹#›</a:t>
            </a:fld>
            <a:endParaRPr lang="fr-FR"/>
          </a:p>
        </p:txBody>
      </p:sp>
    </p:spTree>
  </p:cSld>
  <p:clrMap bg1="lt1" tx1="dk1" bg2="lt2" tx2="dk2" accent1="accent1" accent2="accent2" accent3="accent3" accent4="accent4" accent5="accent5" accent6="accent6" hlink="hlink" folHlink="folHlink"/>
  <p:notesStyle>
    <a:lvl1pPr algn="l" defTabSz="2421255" rtl="0" eaLnBrk="0" fontAlgn="base" hangingPunct="0">
      <a:spcBef>
        <a:spcPct val="30000"/>
      </a:spcBef>
      <a:spcAft>
        <a:spcPct val="0"/>
      </a:spcAft>
      <a:defRPr sz="3200" kern="1200">
        <a:solidFill>
          <a:schemeClr val="tx1"/>
        </a:solidFill>
        <a:latin typeface="+mn-lt"/>
        <a:ea typeface="+mn-ea"/>
        <a:cs typeface="+mn-cs"/>
      </a:defRPr>
    </a:lvl1pPr>
    <a:lvl2pPr marL="1209675" algn="l" defTabSz="2421255" rtl="0" eaLnBrk="0" fontAlgn="base" hangingPunct="0">
      <a:spcBef>
        <a:spcPct val="30000"/>
      </a:spcBef>
      <a:spcAft>
        <a:spcPct val="0"/>
      </a:spcAft>
      <a:defRPr sz="3200" kern="1200">
        <a:solidFill>
          <a:schemeClr val="tx1"/>
        </a:solidFill>
        <a:latin typeface="+mn-lt"/>
        <a:ea typeface="+mn-ea"/>
        <a:cs typeface="+mn-cs"/>
      </a:defRPr>
    </a:lvl2pPr>
    <a:lvl3pPr marL="2421255" algn="l" defTabSz="2421255" rtl="0" eaLnBrk="0" fontAlgn="base" hangingPunct="0">
      <a:spcBef>
        <a:spcPct val="30000"/>
      </a:spcBef>
      <a:spcAft>
        <a:spcPct val="0"/>
      </a:spcAft>
      <a:defRPr sz="3200" kern="1200">
        <a:solidFill>
          <a:schemeClr val="tx1"/>
        </a:solidFill>
        <a:latin typeface="+mn-lt"/>
        <a:ea typeface="+mn-ea"/>
        <a:cs typeface="+mn-cs"/>
      </a:defRPr>
    </a:lvl3pPr>
    <a:lvl4pPr marL="3632200" algn="l" defTabSz="2421255" rtl="0" eaLnBrk="0" fontAlgn="base" hangingPunct="0">
      <a:spcBef>
        <a:spcPct val="30000"/>
      </a:spcBef>
      <a:spcAft>
        <a:spcPct val="0"/>
      </a:spcAft>
      <a:defRPr sz="3200" kern="1200">
        <a:solidFill>
          <a:schemeClr val="tx1"/>
        </a:solidFill>
        <a:latin typeface="+mn-lt"/>
        <a:ea typeface="+mn-ea"/>
        <a:cs typeface="+mn-cs"/>
      </a:defRPr>
    </a:lvl4pPr>
    <a:lvl5pPr marL="4843780" algn="l" defTabSz="2421255" rtl="0" eaLnBrk="0" fontAlgn="base" hangingPunct="0">
      <a:spcBef>
        <a:spcPct val="30000"/>
      </a:spcBef>
      <a:spcAft>
        <a:spcPct val="0"/>
      </a:spcAft>
      <a:defRPr sz="3200" kern="1200">
        <a:solidFill>
          <a:schemeClr val="tx1"/>
        </a:solidFill>
        <a:latin typeface="+mn-lt"/>
        <a:ea typeface="+mn-ea"/>
        <a:cs typeface="+mn-cs"/>
      </a:defRPr>
    </a:lvl5pPr>
    <a:lvl6pPr marL="6055360" algn="l" defTabSz="2421890" rtl="0" eaLnBrk="1" latinLnBrk="0" hangingPunct="1">
      <a:defRPr sz="3200" kern="1200">
        <a:solidFill>
          <a:schemeClr val="tx1"/>
        </a:solidFill>
        <a:latin typeface="+mn-lt"/>
        <a:ea typeface="+mn-ea"/>
        <a:cs typeface="+mn-cs"/>
      </a:defRPr>
    </a:lvl6pPr>
    <a:lvl7pPr marL="7266305" algn="l" defTabSz="2421890" rtl="0" eaLnBrk="1" latinLnBrk="0" hangingPunct="1">
      <a:defRPr sz="3200" kern="1200">
        <a:solidFill>
          <a:schemeClr val="tx1"/>
        </a:solidFill>
        <a:latin typeface="+mn-lt"/>
        <a:ea typeface="+mn-ea"/>
        <a:cs typeface="+mn-cs"/>
      </a:defRPr>
    </a:lvl7pPr>
    <a:lvl8pPr marL="8477250" algn="l" defTabSz="2421890" rtl="0" eaLnBrk="1" latinLnBrk="0" hangingPunct="1">
      <a:defRPr sz="3200" kern="1200">
        <a:solidFill>
          <a:schemeClr val="tx1"/>
        </a:solidFill>
        <a:latin typeface="+mn-lt"/>
        <a:ea typeface="+mn-ea"/>
        <a:cs typeface="+mn-cs"/>
      </a:defRPr>
    </a:lvl8pPr>
    <a:lvl9pPr marL="9688195" algn="l" defTabSz="2421890"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dirty="0"/>
          </a:p>
        </p:txBody>
      </p:sp>
      <p:sp>
        <p:nvSpPr>
          <p:cNvPr id="512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3200">
                <a:solidFill>
                  <a:schemeClr val="tx1"/>
                </a:solidFill>
                <a:latin typeface="Calibri" panose="020F0502020204030204" pitchFamily="34" charset="0"/>
              </a:defRPr>
            </a:lvl1pPr>
            <a:lvl2pPr marL="742950" indent="-285750">
              <a:spcBef>
                <a:spcPct val="30000"/>
              </a:spcBef>
              <a:defRPr sz="3200">
                <a:solidFill>
                  <a:schemeClr val="tx1"/>
                </a:solidFill>
                <a:latin typeface="Calibri" panose="020F0502020204030204" pitchFamily="34" charset="0"/>
              </a:defRPr>
            </a:lvl2pPr>
            <a:lvl3pPr marL="1143000" indent="-228600">
              <a:spcBef>
                <a:spcPct val="30000"/>
              </a:spcBef>
              <a:defRPr sz="3200">
                <a:solidFill>
                  <a:schemeClr val="tx1"/>
                </a:solidFill>
                <a:latin typeface="Calibri" panose="020F0502020204030204" pitchFamily="34" charset="0"/>
              </a:defRPr>
            </a:lvl3pPr>
            <a:lvl4pPr marL="1600200" indent="-228600">
              <a:spcBef>
                <a:spcPct val="30000"/>
              </a:spcBef>
              <a:defRPr sz="3200">
                <a:solidFill>
                  <a:schemeClr val="tx1"/>
                </a:solidFill>
                <a:latin typeface="Calibri" panose="020F0502020204030204" pitchFamily="34" charset="0"/>
              </a:defRPr>
            </a:lvl4pPr>
            <a:lvl5pPr marL="2057400" indent="-228600">
              <a:spcBef>
                <a:spcPct val="30000"/>
              </a:spcBef>
              <a:defRPr sz="3200">
                <a:solidFill>
                  <a:schemeClr val="tx1"/>
                </a:solidFill>
                <a:latin typeface="Calibri" panose="020F0502020204030204" pitchFamily="34" charset="0"/>
              </a:defRPr>
            </a:lvl5pPr>
            <a:lvl6pPr marL="2514600" indent="-228600" defTabSz="2421255" eaLnBrk="0" fontAlgn="base" hangingPunct="0">
              <a:spcBef>
                <a:spcPct val="30000"/>
              </a:spcBef>
              <a:spcAft>
                <a:spcPct val="0"/>
              </a:spcAft>
              <a:defRPr sz="3200">
                <a:solidFill>
                  <a:schemeClr val="tx1"/>
                </a:solidFill>
                <a:latin typeface="Calibri" panose="020F0502020204030204" pitchFamily="34" charset="0"/>
              </a:defRPr>
            </a:lvl6pPr>
            <a:lvl7pPr marL="2971800" indent="-228600" defTabSz="2421255" eaLnBrk="0" fontAlgn="base" hangingPunct="0">
              <a:spcBef>
                <a:spcPct val="30000"/>
              </a:spcBef>
              <a:spcAft>
                <a:spcPct val="0"/>
              </a:spcAft>
              <a:defRPr sz="3200">
                <a:solidFill>
                  <a:schemeClr val="tx1"/>
                </a:solidFill>
                <a:latin typeface="Calibri" panose="020F0502020204030204" pitchFamily="34" charset="0"/>
              </a:defRPr>
            </a:lvl7pPr>
            <a:lvl8pPr marL="3429000" indent="-228600" defTabSz="2421255" eaLnBrk="0" fontAlgn="base" hangingPunct="0">
              <a:spcBef>
                <a:spcPct val="30000"/>
              </a:spcBef>
              <a:spcAft>
                <a:spcPct val="0"/>
              </a:spcAft>
              <a:defRPr sz="3200">
                <a:solidFill>
                  <a:schemeClr val="tx1"/>
                </a:solidFill>
                <a:latin typeface="Calibri" panose="020F0502020204030204" pitchFamily="34" charset="0"/>
              </a:defRPr>
            </a:lvl8pPr>
            <a:lvl9pPr marL="3886200" indent="-228600" defTabSz="2421255" eaLnBrk="0" fontAlgn="base" hangingPunct="0">
              <a:spcBef>
                <a:spcPct val="30000"/>
              </a:spcBef>
              <a:spcAft>
                <a:spcPct val="0"/>
              </a:spcAft>
              <a:defRPr sz="3200">
                <a:solidFill>
                  <a:schemeClr val="tx1"/>
                </a:solidFill>
                <a:latin typeface="Calibri" panose="020F0502020204030204" pitchFamily="34" charset="0"/>
              </a:defRPr>
            </a:lvl9pPr>
          </a:lstStyle>
          <a:p>
            <a:pPr>
              <a:spcBef>
                <a:spcPct val="0"/>
              </a:spcBef>
            </a:pPr>
            <a:fld id="{63FCCD2D-8674-466F-BE7C-8AD7E2F8B475}" type="slidenum">
              <a:rPr lang="fr-FR" sz="1200"/>
              <a:t>1</a:t>
            </a:fld>
            <a:endParaRPr lang="fr-F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2395181" y="12996582"/>
            <a:ext cx="27145377" cy="8967833"/>
          </a:xfrm>
        </p:spPr>
        <p:txBody>
          <a:bodyPr/>
          <a:lstStyle/>
          <a:p>
            <a:r>
              <a:rPr lang="fr-FR"/>
              <a:t>Cliquez pour modifier le style du titre</a:t>
            </a:r>
          </a:p>
        </p:txBody>
      </p:sp>
      <p:sp>
        <p:nvSpPr>
          <p:cNvPr id="3" name="Sous-titre 2"/>
          <p:cNvSpPr>
            <a:spLocks noGrp="1"/>
          </p:cNvSpPr>
          <p:nvPr>
            <p:ph type="subTitle" idx="1" hasCustomPrompt="1"/>
          </p:nvPr>
        </p:nvSpPr>
        <p:spPr>
          <a:xfrm>
            <a:off x="4790361" y="23707619"/>
            <a:ext cx="22355017" cy="10691671"/>
          </a:xfrm>
        </p:spPr>
        <p:txBody>
          <a:bodyPr/>
          <a:lstStyle>
            <a:lvl1pPr marL="0" indent="0" algn="ctr">
              <a:buNone/>
              <a:defRPr>
                <a:solidFill>
                  <a:schemeClr val="tx1">
                    <a:tint val="75000"/>
                  </a:schemeClr>
                </a:solidFill>
              </a:defRPr>
            </a:lvl1pPr>
            <a:lvl2pPr marL="2107565" indent="0" algn="ctr">
              <a:buNone/>
              <a:defRPr>
                <a:solidFill>
                  <a:schemeClr val="tx1">
                    <a:tint val="75000"/>
                  </a:schemeClr>
                </a:solidFill>
              </a:defRPr>
            </a:lvl2pPr>
            <a:lvl3pPr marL="4215765" indent="0" algn="ctr">
              <a:buNone/>
              <a:defRPr>
                <a:solidFill>
                  <a:schemeClr val="tx1">
                    <a:tint val="75000"/>
                  </a:schemeClr>
                </a:solidFill>
              </a:defRPr>
            </a:lvl3pPr>
            <a:lvl4pPr marL="6323330" indent="0" algn="ctr">
              <a:buNone/>
              <a:defRPr>
                <a:solidFill>
                  <a:schemeClr val="tx1">
                    <a:tint val="75000"/>
                  </a:schemeClr>
                </a:solidFill>
              </a:defRPr>
            </a:lvl4pPr>
            <a:lvl5pPr marL="8430895" indent="0" algn="ctr">
              <a:buNone/>
              <a:defRPr>
                <a:solidFill>
                  <a:schemeClr val="tx1">
                    <a:tint val="75000"/>
                  </a:schemeClr>
                </a:solidFill>
              </a:defRPr>
            </a:lvl5pPr>
            <a:lvl6pPr marL="10539095" indent="0" algn="ctr">
              <a:buNone/>
              <a:defRPr>
                <a:solidFill>
                  <a:schemeClr val="tx1">
                    <a:tint val="75000"/>
                  </a:schemeClr>
                </a:solidFill>
              </a:defRPr>
            </a:lvl6pPr>
            <a:lvl7pPr marL="12646660" indent="0" algn="ctr">
              <a:buNone/>
              <a:defRPr>
                <a:solidFill>
                  <a:schemeClr val="tx1">
                    <a:tint val="75000"/>
                  </a:schemeClr>
                </a:solidFill>
              </a:defRPr>
            </a:lvl7pPr>
            <a:lvl8pPr marL="14754225" indent="0" algn="ctr">
              <a:buNone/>
              <a:defRPr>
                <a:solidFill>
                  <a:schemeClr val="tx1">
                    <a:tint val="75000"/>
                  </a:schemeClr>
                </a:solidFill>
              </a:defRPr>
            </a:lvl8pPr>
            <a:lvl9pPr marL="16862425"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DF82CC4E-D1D6-4A55-A96A-8D7AC7B93723}" type="datetime1">
              <a:rPr lang="fr-FR"/>
              <a:t>21/06/2026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D8C311A-8C06-4AB1-8F9C-15DF009FAB5C}" type="slidenum">
              <a:rPr lang="fr-F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1597025" y="1674813"/>
            <a:ext cx="28741688" cy="697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1557" tIns="210778" rIns="421557" bIns="210778" numCol="1" anchor="ctr" anchorCtr="0" compatLnSpc="1"/>
          <a:lstStyle/>
          <a:p>
            <a:pPr lvl="0"/>
            <a:r>
              <a:rPr lang="fr-FR" dirty="0"/>
              <a:t>Cliquez pour modifier le style du titre</a:t>
            </a:r>
          </a:p>
        </p:txBody>
      </p:sp>
      <p:sp>
        <p:nvSpPr>
          <p:cNvPr id="1027" name="Espace réservé du texte 2"/>
          <p:cNvSpPr>
            <a:spLocks noGrp="1"/>
          </p:cNvSpPr>
          <p:nvPr>
            <p:ph type="body" idx="1"/>
          </p:nvPr>
        </p:nvSpPr>
        <p:spPr bwMode="auto">
          <a:xfrm>
            <a:off x="1597025" y="9761538"/>
            <a:ext cx="28741688" cy="2761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1557" tIns="210778" rIns="421557" bIns="210778" numCol="1" anchor="t" anchorCtr="0" compatLnSpc="1"/>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1597025" y="38776275"/>
            <a:ext cx="7451725" cy="2227263"/>
          </a:xfrm>
          <a:prstGeom prst="rect">
            <a:avLst/>
          </a:prstGeom>
        </p:spPr>
        <p:txBody>
          <a:bodyPr vert="horz" lIns="421557" tIns="210778" rIns="421557" bIns="210778" rtlCol="0" anchor="ctr"/>
          <a:lstStyle>
            <a:lvl1pPr algn="l" eaLnBrk="1" hangingPunct="1">
              <a:defRPr sz="5500">
                <a:solidFill>
                  <a:schemeClr val="tx1">
                    <a:tint val="75000"/>
                  </a:schemeClr>
                </a:solidFill>
              </a:defRPr>
            </a:lvl1pPr>
          </a:lstStyle>
          <a:p>
            <a:pPr>
              <a:defRPr/>
            </a:pPr>
            <a:fld id="{EADCF80B-2D66-4FCE-8492-7B2828996A26}" type="datetime1">
              <a:rPr lang="fr-FR"/>
              <a:t>21/06/2026</a:t>
            </a:fld>
            <a:endParaRPr lang="fr-FR"/>
          </a:p>
        </p:txBody>
      </p:sp>
      <p:sp>
        <p:nvSpPr>
          <p:cNvPr id="5" name="Espace réservé du pied de page 4"/>
          <p:cNvSpPr>
            <a:spLocks noGrp="1"/>
          </p:cNvSpPr>
          <p:nvPr>
            <p:ph type="ftr" sz="quarter" idx="3"/>
          </p:nvPr>
        </p:nvSpPr>
        <p:spPr>
          <a:xfrm>
            <a:off x="10910888" y="38776275"/>
            <a:ext cx="10113962" cy="2227263"/>
          </a:xfrm>
          <a:prstGeom prst="rect">
            <a:avLst/>
          </a:prstGeom>
        </p:spPr>
        <p:txBody>
          <a:bodyPr vert="horz" lIns="421557" tIns="210778" rIns="421557" bIns="210778" rtlCol="0" anchor="ctr"/>
          <a:lstStyle>
            <a:lvl1pPr algn="ctr" eaLnBrk="1" hangingPunct="1">
              <a:defRPr sz="5500">
                <a:solidFill>
                  <a:schemeClr val="tx1">
                    <a:tint val="75000"/>
                  </a:schemeClr>
                </a:solidFill>
              </a:defRPr>
            </a:lvl1pPr>
          </a:lstStyle>
          <a:p>
            <a:pPr>
              <a:defRPr/>
            </a:pPr>
            <a:endParaRPr lang="fr-FR" dirty="0"/>
          </a:p>
        </p:txBody>
      </p:sp>
      <p:sp>
        <p:nvSpPr>
          <p:cNvPr id="6" name="Espace réservé du numéro de diapositive 5"/>
          <p:cNvSpPr>
            <a:spLocks noGrp="1"/>
          </p:cNvSpPr>
          <p:nvPr>
            <p:ph type="sldNum" sz="quarter" idx="4"/>
          </p:nvPr>
        </p:nvSpPr>
        <p:spPr>
          <a:xfrm>
            <a:off x="22886988" y="38776275"/>
            <a:ext cx="7451725" cy="2227263"/>
          </a:xfrm>
          <a:prstGeom prst="rect">
            <a:avLst/>
          </a:prstGeom>
        </p:spPr>
        <p:txBody>
          <a:bodyPr vert="horz" wrap="square" lIns="421557" tIns="210778" rIns="421557" bIns="210778" numCol="1" anchor="ctr" anchorCtr="0" compatLnSpc="1"/>
          <a:lstStyle>
            <a:lvl1pPr algn="r" eaLnBrk="1" hangingPunct="1">
              <a:defRPr sz="5500" smtClean="0">
                <a:solidFill>
                  <a:srgbClr val="898989"/>
                </a:solidFill>
              </a:defRPr>
            </a:lvl1pPr>
          </a:lstStyle>
          <a:p>
            <a:pPr>
              <a:defRPr/>
            </a:pPr>
            <a:fld id="{8FABBA86-705C-4A05-BFCB-61980165A196}" type="slidenum">
              <a:rPr lang="fr-FR"/>
              <a:t>‹#›</a:t>
            </a:fld>
            <a:endParaRPr lang="fr-FR"/>
          </a:p>
        </p:txBody>
      </p:sp>
    </p:spTree>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ctr" defTabSz="4215130" rtl="0" eaLnBrk="0" fontAlgn="base" hangingPunct="0">
        <a:spcBef>
          <a:spcPct val="0"/>
        </a:spcBef>
        <a:spcAft>
          <a:spcPct val="0"/>
        </a:spcAft>
        <a:defRPr sz="20300" kern="1200">
          <a:solidFill>
            <a:schemeClr val="tx1"/>
          </a:solidFill>
          <a:latin typeface="+mj-lt"/>
          <a:ea typeface="+mj-ea"/>
          <a:cs typeface="+mj-cs"/>
        </a:defRPr>
      </a:lvl1pPr>
      <a:lvl2pPr algn="ctr" defTabSz="4215130" rtl="0" eaLnBrk="0" fontAlgn="base" hangingPunct="0">
        <a:spcBef>
          <a:spcPct val="0"/>
        </a:spcBef>
        <a:spcAft>
          <a:spcPct val="0"/>
        </a:spcAft>
        <a:defRPr sz="20300">
          <a:solidFill>
            <a:schemeClr val="tx1"/>
          </a:solidFill>
          <a:latin typeface="Calibri" panose="020F0502020204030204" pitchFamily="34" charset="0"/>
        </a:defRPr>
      </a:lvl2pPr>
      <a:lvl3pPr algn="ctr" defTabSz="4215130" rtl="0" eaLnBrk="0" fontAlgn="base" hangingPunct="0">
        <a:spcBef>
          <a:spcPct val="0"/>
        </a:spcBef>
        <a:spcAft>
          <a:spcPct val="0"/>
        </a:spcAft>
        <a:defRPr sz="20300">
          <a:solidFill>
            <a:schemeClr val="tx1"/>
          </a:solidFill>
          <a:latin typeface="Calibri" panose="020F0502020204030204" pitchFamily="34" charset="0"/>
        </a:defRPr>
      </a:lvl3pPr>
      <a:lvl4pPr algn="ctr" defTabSz="4215130" rtl="0" eaLnBrk="0" fontAlgn="base" hangingPunct="0">
        <a:spcBef>
          <a:spcPct val="0"/>
        </a:spcBef>
        <a:spcAft>
          <a:spcPct val="0"/>
        </a:spcAft>
        <a:defRPr sz="20300">
          <a:solidFill>
            <a:schemeClr val="tx1"/>
          </a:solidFill>
          <a:latin typeface="Calibri" panose="020F0502020204030204" pitchFamily="34" charset="0"/>
        </a:defRPr>
      </a:lvl4pPr>
      <a:lvl5pPr algn="ctr" defTabSz="4215130" rtl="0" eaLnBrk="0" fontAlgn="base" hangingPunct="0">
        <a:spcBef>
          <a:spcPct val="0"/>
        </a:spcBef>
        <a:spcAft>
          <a:spcPct val="0"/>
        </a:spcAft>
        <a:defRPr sz="20300">
          <a:solidFill>
            <a:schemeClr val="tx1"/>
          </a:solidFill>
          <a:latin typeface="Calibri" panose="020F0502020204030204" pitchFamily="34" charset="0"/>
        </a:defRPr>
      </a:lvl5pPr>
      <a:lvl6pPr marL="457200" algn="ctr" defTabSz="4215130" rtl="0" fontAlgn="base">
        <a:spcBef>
          <a:spcPct val="0"/>
        </a:spcBef>
        <a:spcAft>
          <a:spcPct val="0"/>
        </a:spcAft>
        <a:defRPr sz="20300">
          <a:solidFill>
            <a:schemeClr val="tx1"/>
          </a:solidFill>
          <a:latin typeface="Calibri" panose="020F0502020204030204" pitchFamily="34" charset="0"/>
        </a:defRPr>
      </a:lvl6pPr>
      <a:lvl7pPr marL="914400" algn="ctr" defTabSz="4215130" rtl="0" fontAlgn="base">
        <a:spcBef>
          <a:spcPct val="0"/>
        </a:spcBef>
        <a:spcAft>
          <a:spcPct val="0"/>
        </a:spcAft>
        <a:defRPr sz="20300">
          <a:solidFill>
            <a:schemeClr val="tx1"/>
          </a:solidFill>
          <a:latin typeface="Calibri" panose="020F0502020204030204" pitchFamily="34" charset="0"/>
        </a:defRPr>
      </a:lvl7pPr>
      <a:lvl8pPr marL="1371600" algn="ctr" defTabSz="4215130" rtl="0" fontAlgn="base">
        <a:spcBef>
          <a:spcPct val="0"/>
        </a:spcBef>
        <a:spcAft>
          <a:spcPct val="0"/>
        </a:spcAft>
        <a:defRPr sz="20300">
          <a:solidFill>
            <a:schemeClr val="tx1"/>
          </a:solidFill>
          <a:latin typeface="Calibri" panose="020F0502020204030204" pitchFamily="34" charset="0"/>
        </a:defRPr>
      </a:lvl8pPr>
      <a:lvl9pPr marL="1828800" algn="ctr" defTabSz="4215130" rtl="0" fontAlgn="base">
        <a:spcBef>
          <a:spcPct val="0"/>
        </a:spcBef>
        <a:spcAft>
          <a:spcPct val="0"/>
        </a:spcAft>
        <a:defRPr sz="20300">
          <a:solidFill>
            <a:schemeClr val="tx1"/>
          </a:solidFill>
          <a:latin typeface="Calibri" panose="020F0502020204030204" pitchFamily="34" charset="0"/>
        </a:defRPr>
      </a:lvl9pPr>
    </p:titleStyle>
    <p:bodyStyle>
      <a:lvl1pPr marL="1579880" indent="-1579880" algn="l" defTabSz="4215130" rtl="0" eaLnBrk="0" fontAlgn="base" hangingPunct="0">
        <a:spcBef>
          <a:spcPct val="20000"/>
        </a:spcBef>
        <a:spcAft>
          <a:spcPct val="0"/>
        </a:spcAft>
        <a:buFont typeface="Arial" panose="020B0604020202020204" pitchFamily="34" charset="0"/>
        <a:buChar char="•"/>
        <a:defRPr sz="14800" kern="1200">
          <a:solidFill>
            <a:schemeClr val="tx1"/>
          </a:solidFill>
          <a:latin typeface="+mn-lt"/>
          <a:ea typeface="+mn-ea"/>
          <a:cs typeface="+mn-cs"/>
        </a:defRPr>
      </a:lvl1pPr>
      <a:lvl2pPr marL="3424555" indent="-1316355" algn="l" defTabSz="4215130" rtl="0" eaLnBrk="0" fontAlgn="base" hangingPunct="0">
        <a:spcBef>
          <a:spcPct val="20000"/>
        </a:spcBef>
        <a:spcAft>
          <a:spcPct val="0"/>
        </a:spcAft>
        <a:buFont typeface="Arial" panose="020B0604020202020204" pitchFamily="34" charset="0"/>
        <a:buChar char="–"/>
        <a:defRPr sz="12900" kern="1200">
          <a:solidFill>
            <a:schemeClr val="tx1"/>
          </a:solidFill>
          <a:latin typeface="+mn-lt"/>
          <a:ea typeface="+mn-ea"/>
          <a:cs typeface="+mn-cs"/>
        </a:defRPr>
      </a:lvl2pPr>
      <a:lvl3pPr marL="5269230" indent="-1052830" algn="l" defTabSz="4215130" rtl="0" eaLnBrk="0" fontAlgn="base" hangingPunct="0">
        <a:spcBef>
          <a:spcPct val="20000"/>
        </a:spcBef>
        <a:spcAft>
          <a:spcPct val="0"/>
        </a:spcAft>
        <a:buFont typeface="Arial" panose="020B0604020202020204" pitchFamily="34" charset="0"/>
        <a:buChar char="•"/>
        <a:defRPr sz="11100" kern="1200">
          <a:solidFill>
            <a:schemeClr val="tx1"/>
          </a:solidFill>
          <a:latin typeface="+mn-lt"/>
          <a:ea typeface="+mn-ea"/>
          <a:cs typeface="+mn-cs"/>
        </a:defRPr>
      </a:lvl3pPr>
      <a:lvl4pPr marL="7377430" indent="-1052830" algn="l" defTabSz="4215130" rtl="0" eaLnBrk="0" fontAlgn="base" hangingPunct="0">
        <a:spcBef>
          <a:spcPct val="20000"/>
        </a:spcBef>
        <a:spcAft>
          <a:spcPct val="0"/>
        </a:spcAft>
        <a:buFont typeface="Arial" panose="020B0604020202020204" pitchFamily="34" charset="0"/>
        <a:buChar char="–"/>
        <a:defRPr sz="9200" kern="1200">
          <a:solidFill>
            <a:schemeClr val="tx1"/>
          </a:solidFill>
          <a:latin typeface="+mn-lt"/>
          <a:ea typeface="+mn-ea"/>
          <a:cs typeface="+mn-cs"/>
        </a:defRPr>
      </a:lvl4pPr>
      <a:lvl5pPr marL="9483725" indent="-1052830" algn="l" defTabSz="4215130" rtl="0" eaLnBrk="0" fontAlgn="base" hangingPunct="0">
        <a:spcBef>
          <a:spcPct val="20000"/>
        </a:spcBef>
        <a:spcAft>
          <a:spcPct val="0"/>
        </a:spcAft>
        <a:buFont typeface="Arial" panose="020B0604020202020204" pitchFamily="34" charset="0"/>
        <a:buChar char="»"/>
        <a:defRPr sz="9200" kern="1200">
          <a:solidFill>
            <a:schemeClr val="tx1"/>
          </a:solidFill>
          <a:latin typeface="+mn-lt"/>
          <a:ea typeface="+mn-ea"/>
          <a:cs typeface="+mn-cs"/>
        </a:defRPr>
      </a:lvl5pPr>
      <a:lvl6pPr marL="11592560" indent="-1054100" algn="l" defTabSz="4215765" rtl="0" eaLnBrk="1" latinLnBrk="0" hangingPunct="1">
        <a:spcBef>
          <a:spcPct val="20000"/>
        </a:spcBef>
        <a:buFont typeface="Arial" panose="020B0604020202020204" pitchFamily="34" charset="0"/>
        <a:buChar char="•"/>
        <a:defRPr sz="9200" kern="1200">
          <a:solidFill>
            <a:schemeClr val="tx1"/>
          </a:solidFill>
          <a:latin typeface="+mn-lt"/>
          <a:ea typeface="+mn-ea"/>
          <a:cs typeface="+mn-cs"/>
        </a:defRPr>
      </a:lvl6pPr>
      <a:lvl7pPr marL="13700760" indent="-1054100" algn="l" defTabSz="4215765" rtl="0" eaLnBrk="1" latinLnBrk="0" hangingPunct="1">
        <a:spcBef>
          <a:spcPct val="20000"/>
        </a:spcBef>
        <a:buFont typeface="Arial" panose="020B0604020202020204" pitchFamily="34" charset="0"/>
        <a:buChar char="•"/>
        <a:defRPr sz="9200" kern="1200">
          <a:solidFill>
            <a:schemeClr val="tx1"/>
          </a:solidFill>
          <a:latin typeface="+mn-lt"/>
          <a:ea typeface="+mn-ea"/>
          <a:cs typeface="+mn-cs"/>
        </a:defRPr>
      </a:lvl7pPr>
      <a:lvl8pPr marL="15808325" indent="-1054100" algn="l" defTabSz="4215765" rtl="0" eaLnBrk="1" latinLnBrk="0" hangingPunct="1">
        <a:spcBef>
          <a:spcPct val="20000"/>
        </a:spcBef>
        <a:buFont typeface="Arial" panose="020B0604020202020204" pitchFamily="34" charset="0"/>
        <a:buChar char="•"/>
        <a:defRPr sz="9200" kern="1200">
          <a:solidFill>
            <a:schemeClr val="tx1"/>
          </a:solidFill>
          <a:latin typeface="+mn-lt"/>
          <a:ea typeface="+mn-ea"/>
          <a:cs typeface="+mn-cs"/>
        </a:defRPr>
      </a:lvl8pPr>
      <a:lvl9pPr marL="17915890" indent="-1054100" algn="l" defTabSz="4215765" rtl="0" eaLnBrk="1" latinLnBrk="0" hangingPunct="1">
        <a:spcBef>
          <a:spcPct val="20000"/>
        </a:spcBef>
        <a:buFont typeface="Arial" panose="020B0604020202020204" pitchFamily="34" charset="0"/>
        <a:buChar char="•"/>
        <a:defRPr sz="9200" kern="1200">
          <a:solidFill>
            <a:schemeClr val="tx1"/>
          </a:solidFill>
          <a:latin typeface="+mn-lt"/>
          <a:ea typeface="+mn-ea"/>
          <a:cs typeface="+mn-cs"/>
        </a:defRPr>
      </a:lvl9pPr>
    </p:bodyStyle>
    <p:otherStyle>
      <a:defPPr>
        <a:defRPr lang="fr-FR"/>
      </a:defPPr>
      <a:lvl1pPr marL="0" algn="l" defTabSz="4215765" rtl="0" eaLnBrk="1" latinLnBrk="0" hangingPunct="1">
        <a:defRPr sz="8300" kern="1200">
          <a:solidFill>
            <a:schemeClr val="tx1"/>
          </a:solidFill>
          <a:latin typeface="+mn-lt"/>
          <a:ea typeface="+mn-ea"/>
          <a:cs typeface="+mn-cs"/>
        </a:defRPr>
      </a:lvl1pPr>
      <a:lvl2pPr marL="2107565" algn="l" defTabSz="4215765" rtl="0" eaLnBrk="1" latinLnBrk="0" hangingPunct="1">
        <a:defRPr sz="8300" kern="1200">
          <a:solidFill>
            <a:schemeClr val="tx1"/>
          </a:solidFill>
          <a:latin typeface="+mn-lt"/>
          <a:ea typeface="+mn-ea"/>
          <a:cs typeface="+mn-cs"/>
        </a:defRPr>
      </a:lvl2pPr>
      <a:lvl3pPr marL="4215765" algn="l" defTabSz="4215765" rtl="0" eaLnBrk="1" latinLnBrk="0" hangingPunct="1">
        <a:defRPr sz="8300" kern="1200">
          <a:solidFill>
            <a:schemeClr val="tx1"/>
          </a:solidFill>
          <a:latin typeface="+mn-lt"/>
          <a:ea typeface="+mn-ea"/>
          <a:cs typeface="+mn-cs"/>
        </a:defRPr>
      </a:lvl3pPr>
      <a:lvl4pPr marL="6323330" algn="l" defTabSz="4215765" rtl="0" eaLnBrk="1" latinLnBrk="0" hangingPunct="1">
        <a:defRPr sz="8300" kern="1200">
          <a:solidFill>
            <a:schemeClr val="tx1"/>
          </a:solidFill>
          <a:latin typeface="+mn-lt"/>
          <a:ea typeface="+mn-ea"/>
          <a:cs typeface="+mn-cs"/>
        </a:defRPr>
      </a:lvl4pPr>
      <a:lvl5pPr marL="8430895" algn="l" defTabSz="4215765" rtl="0" eaLnBrk="1" latinLnBrk="0" hangingPunct="1">
        <a:defRPr sz="8300" kern="1200">
          <a:solidFill>
            <a:schemeClr val="tx1"/>
          </a:solidFill>
          <a:latin typeface="+mn-lt"/>
          <a:ea typeface="+mn-ea"/>
          <a:cs typeface="+mn-cs"/>
        </a:defRPr>
      </a:lvl5pPr>
      <a:lvl6pPr marL="10539095" algn="l" defTabSz="4215765" rtl="0" eaLnBrk="1" latinLnBrk="0" hangingPunct="1">
        <a:defRPr sz="8300" kern="1200">
          <a:solidFill>
            <a:schemeClr val="tx1"/>
          </a:solidFill>
          <a:latin typeface="+mn-lt"/>
          <a:ea typeface="+mn-ea"/>
          <a:cs typeface="+mn-cs"/>
        </a:defRPr>
      </a:lvl6pPr>
      <a:lvl7pPr marL="12646660" algn="l" defTabSz="4215765" rtl="0" eaLnBrk="1" latinLnBrk="0" hangingPunct="1">
        <a:defRPr sz="8300" kern="1200">
          <a:solidFill>
            <a:schemeClr val="tx1"/>
          </a:solidFill>
          <a:latin typeface="+mn-lt"/>
          <a:ea typeface="+mn-ea"/>
          <a:cs typeface="+mn-cs"/>
        </a:defRPr>
      </a:lvl7pPr>
      <a:lvl8pPr marL="14754225" algn="l" defTabSz="4215765" rtl="0" eaLnBrk="1" latinLnBrk="0" hangingPunct="1">
        <a:defRPr sz="8300" kern="1200">
          <a:solidFill>
            <a:schemeClr val="tx1"/>
          </a:solidFill>
          <a:latin typeface="+mn-lt"/>
          <a:ea typeface="+mn-ea"/>
          <a:cs typeface="+mn-cs"/>
        </a:defRPr>
      </a:lvl8pPr>
      <a:lvl9pPr marL="16862425" algn="l" defTabSz="4215765" rtl="0" eaLnBrk="1" latinLnBrk="0" hangingPunct="1">
        <a:defRPr sz="8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png"/><Relationship Id="rId18" Type="http://schemas.openxmlformats.org/officeDocument/2006/relationships/oleObject" Target="../embeddings/oleObject1.bin"/><Relationship Id="rId26" Type="http://schemas.openxmlformats.org/officeDocument/2006/relationships/image" Target="../media/image19.emf"/><Relationship Id="rId3" Type="http://schemas.openxmlformats.org/officeDocument/2006/relationships/image" Target="../media/image1.png"/><Relationship Id="rId21" Type="http://schemas.openxmlformats.org/officeDocument/2006/relationships/image" Target="../media/image16.emf"/><Relationship Id="rId7" Type="http://schemas.openxmlformats.org/officeDocument/2006/relationships/hyperlink" Target="mailto:contact@gmail.com" TargetMode="External"/><Relationship Id="rId12" Type="http://schemas.openxmlformats.org/officeDocument/2006/relationships/image" Target="../media/image9.jpg"/><Relationship Id="rId17" Type="http://schemas.openxmlformats.org/officeDocument/2006/relationships/image" Target="../media/image14.png"/><Relationship Id="rId25" Type="http://schemas.openxmlformats.org/officeDocument/2006/relationships/oleObject" Target="../embeddings/oleObject4.bin"/><Relationship Id="rId2" Type="http://schemas.openxmlformats.org/officeDocument/2006/relationships/notesSlide" Target="../notesSlides/notesSlide1.xml"/><Relationship Id="rId16" Type="http://schemas.openxmlformats.org/officeDocument/2006/relationships/image" Target="../media/image13.png"/><Relationship Id="rId20" Type="http://schemas.openxmlformats.org/officeDocument/2006/relationships/oleObject" Target="../embeddings/oleObject2.bin"/><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24" Type="http://schemas.openxmlformats.org/officeDocument/2006/relationships/image" Target="../media/image18.png"/><Relationship Id="rId5" Type="http://schemas.openxmlformats.org/officeDocument/2006/relationships/image" Target="../media/image3.png"/><Relationship Id="rId15" Type="http://schemas.openxmlformats.org/officeDocument/2006/relationships/image" Target="../media/image12.png"/><Relationship Id="rId23" Type="http://schemas.openxmlformats.org/officeDocument/2006/relationships/image" Target="../media/image17.emf"/><Relationship Id="rId28" Type="http://schemas.openxmlformats.org/officeDocument/2006/relationships/image" Target="../media/image21.png"/><Relationship Id="rId10" Type="http://schemas.openxmlformats.org/officeDocument/2006/relationships/image" Target="../media/image7.png"/><Relationship Id="rId19" Type="http://schemas.openxmlformats.org/officeDocument/2006/relationships/image" Target="../media/image15.emf"/><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oleObject" Target="../embeddings/oleObject3.bin"/><Relationship Id="rId27"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F62972-6AE3-A2CD-9241-0198726E3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13322" y="755291"/>
            <a:ext cx="1555747" cy="941637"/>
          </a:xfrm>
          <a:prstGeom prst="rect">
            <a:avLst/>
          </a:prstGeom>
        </p:spPr>
      </p:pic>
      <p:pic>
        <p:nvPicPr>
          <p:cNvPr id="12" name="Picture 11">
            <a:extLst>
              <a:ext uri="{FF2B5EF4-FFF2-40B4-BE49-F238E27FC236}">
                <a16:creationId xmlns:a16="http://schemas.microsoft.com/office/drawing/2014/main" id="{887AFCFB-9A27-AA86-BA09-07786DA6B3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0211" y="349194"/>
            <a:ext cx="1960554" cy="1919221"/>
          </a:xfrm>
          <a:prstGeom prst="rect">
            <a:avLst/>
          </a:prstGeom>
        </p:spPr>
      </p:pic>
      <p:pic>
        <p:nvPicPr>
          <p:cNvPr id="23" name="Picture 8">
            <a:extLst>
              <a:ext uri="{FF2B5EF4-FFF2-40B4-BE49-F238E27FC236}">
                <a16:creationId xmlns:a16="http://schemas.microsoft.com/office/drawing/2014/main" id="{083857D4-6131-871A-A069-EA2D6D0971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25053" y="187530"/>
            <a:ext cx="3505890" cy="1868705"/>
          </a:xfrm>
          <a:prstGeom prst="rect">
            <a:avLst/>
          </a:prstGeom>
          <a:noFill/>
          <a:extLst>
            <a:ext uri="{909E8E84-426E-40DD-AFC4-6F175D3DCCD1}">
              <a14:hiddenFill xmlns:a14="http://schemas.microsoft.com/office/drawing/2010/main">
                <a:solidFill>
                  <a:srgbClr val="FFFFFF"/>
                </a:solidFill>
              </a14:hiddenFill>
            </a:ext>
          </a:extLst>
        </p:spPr>
      </p:pic>
      <p:sp>
        <p:nvSpPr>
          <p:cNvPr id="53" name="Rectangle 52"/>
          <p:cNvSpPr/>
          <p:nvPr/>
        </p:nvSpPr>
        <p:spPr bwMode="auto">
          <a:xfrm>
            <a:off x="742222" y="23408323"/>
            <a:ext cx="30693296" cy="13134104"/>
          </a:xfrm>
          <a:prstGeom prst="rect">
            <a:avLst/>
          </a:prstGeom>
          <a:solidFill>
            <a:srgbClr val="ECEAE7"/>
          </a:solidFill>
          <a:ln w="76200">
            <a:solidFill>
              <a:srgbClr val="3F543B"/>
            </a:solidFill>
          </a:ln>
          <a:effectLst>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endParaRPr lang="fr-FR" sz="3200" b="1" dirty="0">
              <a:solidFill>
                <a:srgbClr val="919161"/>
              </a:solidFill>
            </a:endParaRPr>
          </a:p>
        </p:txBody>
      </p:sp>
      <p:sp>
        <p:nvSpPr>
          <p:cNvPr id="295" name="Rectangle 294"/>
          <p:cNvSpPr/>
          <p:nvPr/>
        </p:nvSpPr>
        <p:spPr bwMode="auto">
          <a:xfrm>
            <a:off x="783654" y="37041556"/>
            <a:ext cx="18290269" cy="2701798"/>
          </a:xfrm>
          <a:prstGeom prst="rect">
            <a:avLst/>
          </a:prstGeom>
          <a:solidFill>
            <a:srgbClr val="ECEAE7"/>
          </a:solidFill>
          <a:ln w="76200">
            <a:solidFill>
              <a:srgbClr val="3F543B"/>
            </a:solidFill>
          </a:ln>
          <a:effectLst>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defTabSz="2421890" eaLnBrk="1" fontAlgn="auto" hangingPunct="1">
              <a:spcBef>
                <a:spcPts val="0"/>
              </a:spcBef>
              <a:spcAft>
                <a:spcPts val="0"/>
              </a:spcAft>
              <a:defRPr/>
            </a:pPr>
            <a:endParaRPr lang="fr-FR"/>
          </a:p>
        </p:txBody>
      </p:sp>
      <p:sp>
        <p:nvSpPr>
          <p:cNvPr id="52" name="Rectangle 51"/>
          <p:cNvSpPr/>
          <p:nvPr/>
        </p:nvSpPr>
        <p:spPr bwMode="auto">
          <a:xfrm>
            <a:off x="19421154" y="37001372"/>
            <a:ext cx="12025013" cy="2741982"/>
          </a:xfrm>
          <a:prstGeom prst="rect">
            <a:avLst/>
          </a:prstGeom>
          <a:solidFill>
            <a:srgbClr val="ECEAE7"/>
          </a:solidFill>
          <a:ln w="76200">
            <a:solidFill>
              <a:srgbClr val="3F543B"/>
            </a:solidFill>
          </a:ln>
          <a:effectLst>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defTabSz="2421890" eaLnBrk="1" fontAlgn="auto" hangingPunct="1">
              <a:spcBef>
                <a:spcPts val="0"/>
              </a:spcBef>
              <a:spcAft>
                <a:spcPts val="0"/>
              </a:spcAft>
              <a:defRPr/>
            </a:pPr>
            <a:endParaRPr lang="fr-FR"/>
          </a:p>
        </p:txBody>
      </p:sp>
      <p:sp>
        <p:nvSpPr>
          <p:cNvPr id="4112" name="Rectangle 213"/>
          <p:cNvSpPr>
            <a:spLocks noChangeArrowheads="1"/>
          </p:cNvSpPr>
          <p:nvPr/>
        </p:nvSpPr>
        <p:spPr bwMode="auto">
          <a:xfrm>
            <a:off x="22569488" y="16678275"/>
            <a:ext cx="28575" cy="9525"/>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148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12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111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92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9200">
                <a:solidFill>
                  <a:schemeClr val="tx1"/>
                </a:solidFill>
                <a:latin typeface="Calibri" panose="020F0502020204030204" pitchFamily="34" charset="0"/>
              </a:defRPr>
            </a:lvl5pPr>
            <a:lvl6pPr marL="2514600" indent="-228600" defTabSz="2421255" eaLnBrk="0" fontAlgn="base" hangingPunct="0">
              <a:spcBef>
                <a:spcPct val="20000"/>
              </a:spcBef>
              <a:spcAft>
                <a:spcPct val="0"/>
              </a:spcAft>
              <a:buFont typeface="Arial" panose="020B0604020202020204" pitchFamily="34" charset="0"/>
              <a:buChar char="»"/>
              <a:defRPr sz="9200">
                <a:solidFill>
                  <a:schemeClr val="tx1"/>
                </a:solidFill>
                <a:latin typeface="Calibri" panose="020F0502020204030204" pitchFamily="34" charset="0"/>
              </a:defRPr>
            </a:lvl6pPr>
            <a:lvl7pPr marL="2971800" indent="-228600" defTabSz="2421255" eaLnBrk="0" fontAlgn="base" hangingPunct="0">
              <a:spcBef>
                <a:spcPct val="20000"/>
              </a:spcBef>
              <a:spcAft>
                <a:spcPct val="0"/>
              </a:spcAft>
              <a:buFont typeface="Arial" panose="020B0604020202020204" pitchFamily="34" charset="0"/>
              <a:buChar char="»"/>
              <a:defRPr sz="9200">
                <a:solidFill>
                  <a:schemeClr val="tx1"/>
                </a:solidFill>
                <a:latin typeface="Calibri" panose="020F0502020204030204" pitchFamily="34" charset="0"/>
              </a:defRPr>
            </a:lvl7pPr>
            <a:lvl8pPr marL="3429000" indent="-228600" defTabSz="2421255" eaLnBrk="0" fontAlgn="base" hangingPunct="0">
              <a:spcBef>
                <a:spcPct val="20000"/>
              </a:spcBef>
              <a:spcAft>
                <a:spcPct val="0"/>
              </a:spcAft>
              <a:buFont typeface="Arial" panose="020B0604020202020204" pitchFamily="34" charset="0"/>
              <a:buChar char="»"/>
              <a:defRPr sz="9200">
                <a:solidFill>
                  <a:schemeClr val="tx1"/>
                </a:solidFill>
                <a:latin typeface="Calibri" panose="020F0502020204030204" pitchFamily="34" charset="0"/>
              </a:defRPr>
            </a:lvl8pPr>
            <a:lvl9pPr marL="3886200" indent="-228600" defTabSz="2421255" eaLnBrk="0" fontAlgn="base" hangingPunct="0">
              <a:spcBef>
                <a:spcPct val="20000"/>
              </a:spcBef>
              <a:spcAft>
                <a:spcPct val="0"/>
              </a:spcAft>
              <a:buFont typeface="Arial" panose="020B0604020202020204" pitchFamily="34" charset="0"/>
              <a:buChar char="»"/>
              <a:defRPr sz="9200">
                <a:solidFill>
                  <a:schemeClr val="tx1"/>
                </a:solidFill>
                <a:latin typeface="Calibri" panose="020F0502020204030204" pitchFamily="34" charset="0"/>
              </a:defRPr>
            </a:lvl9pPr>
          </a:lstStyle>
          <a:p>
            <a:pPr algn="ctr">
              <a:spcBef>
                <a:spcPct val="0"/>
              </a:spcBef>
              <a:buFontTx/>
              <a:buNone/>
            </a:pPr>
            <a:endParaRPr lang="fr-FR" sz="2400">
              <a:latin typeface="Times New Roman" panose="02020603050405020304" pitchFamily="18" charset="0"/>
            </a:endParaRPr>
          </a:p>
        </p:txBody>
      </p:sp>
      <p:sp>
        <p:nvSpPr>
          <p:cNvPr id="163" name="Rectangle 162"/>
          <p:cNvSpPr/>
          <p:nvPr/>
        </p:nvSpPr>
        <p:spPr bwMode="auto">
          <a:xfrm>
            <a:off x="783655" y="8936781"/>
            <a:ext cx="15049672" cy="6357982"/>
          </a:xfrm>
          <a:prstGeom prst="rect">
            <a:avLst/>
          </a:prstGeom>
          <a:solidFill>
            <a:srgbClr val="ECEAE7"/>
          </a:solidFill>
          <a:ln w="76200">
            <a:solidFill>
              <a:srgbClr val="3F543B"/>
            </a:solidFill>
          </a:ln>
          <a:effectLst>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endParaRPr lang="en-US" dirty="0">
              <a:solidFill>
                <a:schemeClr val="tx1"/>
              </a:solidFill>
              <a:latin typeface="Times New Roman" panose="02020603050405020304" pitchFamily="18" charset="0"/>
              <a:cs typeface="Times New Roman" panose="02020603050405020304" pitchFamily="18" charset="0"/>
            </a:endParaRPr>
          </a:p>
        </p:txBody>
      </p:sp>
      <p:sp>
        <p:nvSpPr>
          <p:cNvPr id="81" name="Rectangle 80"/>
          <p:cNvSpPr/>
          <p:nvPr/>
        </p:nvSpPr>
        <p:spPr bwMode="auto">
          <a:xfrm>
            <a:off x="16396496" y="8936781"/>
            <a:ext cx="15049672" cy="6357982"/>
          </a:xfrm>
          <a:prstGeom prst="rect">
            <a:avLst/>
          </a:prstGeom>
          <a:solidFill>
            <a:srgbClr val="ECEAE7"/>
          </a:solidFill>
          <a:ln w="76200">
            <a:solidFill>
              <a:srgbClr val="3F543B"/>
            </a:solidFill>
          </a:ln>
          <a:effectLst>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endParaRPr lang="en-US" dirty="0">
              <a:solidFill>
                <a:schemeClr val="tx1"/>
              </a:solidFill>
              <a:latin typeface="Times New Roman" panose="02020603050405020304" pitchFamily="18" charset="0"/>
              <a:cs typeface="Times New Roman" panose="02020603050405020304" pitchFamily="18" charset="0"/>
            </a:endParaRPr>
          </a:p>
        </p:txBody>
      </p:sp>
      <p:sp>
        <p:nvSpPr>
          <p:cNvPr id="4127" name="ZoneTexte 7"/>
          <p:cNvSpPr txBox="1">
            <a:spLocks noChangeArrowheads="1"/>
          </p:cNvSpPr>
          <p:nvPr/>
        </p:nvSpPr>
        <p:spPr bwMode="auto">
          <a:xfrm>
            <a:off x="1936752" y="8605119"/>
            <a:ext cx="13060798" cy="830997"/>
          </a:xfrm>
          <a:prstGeom prst="rect">
            <a:avLst/>
          </a:prstGeom>
          <a:solidFill>
            <a:srgbClr val="3F543B"/>
          </a:solidFill>
          <a:ln>
            <a:noFill/>
          </a:ln>
        </p:spPr>
        <p:txBody>
          <a:bodyPr wrap="square">
            <a:spAutoFit/>
          </a:bodyPr>
          <a:lstStyle/>
          <a:p>
            <a:pPr algn="ctr" eaLnBrk="1" hangingPunct="1"/>
            <a:r>
              <a:rPr lang="fr-FR" b="1" dirty="0">
                <a:solidFill>
                  <a:schemeClr val="bg1"/>
                </a:solidFill>
              </a:rPr>
              <a:t>State of the art</a:t>
            </a:r>
          </a:p>
        </p:txBody>
      </p:sp>
      <p:sp>
        <p:nvSpPr>
          <p:cNvPr id="4128" name="ZoneTexte 81"/>
          <p:cNvSpPr txBox="1">
            <a:spLocks noChangeArrowheads="1"/>
          </p:cNvSpPr>
          <p:nvPr/>
        </p:nvSpPr>
        <p:spPr bwMode="auto">
          <a:xfrm>
            <a:off x="17397618" y="8610652"/>
            <a:ext cx="13232647" cy="830997"/>
          </a:xfrm>
          <a:prstGeom prst="rect">
            <a:avLst/>
          </a:prstGeom>
          <a:solidFill>
            <a:srgbClr val="3F543B"/>
          </a:solidFill>
          <a:ln>
            <a:noFill/>
          </a:ln>
        </p:spPr>
        <p:txBody>
          <a:bodyPr wrap="square">
            <a:spAutoFit/>
          </a:bodyPr>
          <a:lstStyle>
            <a:defPPr>
              <a:defRPr lang="fr-FR"/>
            </a:defPPr>
            <a:lvl1pPr algn="ctr" eaLnBrk="1" hangingPunct="1">
              <a:defRPr b="1">
                <a:solidFill>
                  <a:schemeClr val="bg1"/>
                </a:solidFill>
              </a:defRPr>
            </a:lvl1pPr>
          </a:lstStyle>
          <a:p>
            <a:r>
              <a:rPr lang="fr-FR" dirty="0"/>
              <a:t>Objective</a:t>
            </a:r>
          </a:p>
        </p:txBody>
      </p:sp>
      <p:sp>
        <p:nvSpPr>
          <p:cNvPr id="83" name="Rectangle 82"/>
          <p:cNvSpPr/>
          <p:nvPr/>
        </p:nvSpPr>
        <p:spPr bwMode="auto">
          <a:xfrm>
            <a:off x="783654" y="15880001"/>
            <a:ext cx="30662513" cy="7047610"/>
          </a:xfrm>
          <a:prstGeom prst="rect">
            <a:avLst/>
          </a:prstGeom>
          <a:solidFill>
            <a:srgbClr val="ECEAE7"/>
          </a:solidFill>
          <a:ln w="76200">
            <a:solidFill>
              <a:srgbClr val="3F543B"/>
            </a:solidFill>
          </a:ln>
          <a:effectLst>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endParaRPr lang="en-US" dirty="0">
              <a:solidFill>
                <a:schemeClr val="tx1"/>
              </a:solidFill>
              <a:latin typeface="Times New Roman" panose="02020603050405020304" pitchFamily="18" charset="0"/>
              <a:cs typeface="Times New Roman" panose="02020603050405020304" pitchFamily="18" charset="0"/>
            </a:endParaRPr>
          </a:p>
        </p:txBody>
      </p:sp>
      <p:sp>
        <p:nvSpPr>
          <p:cNvPr id="4133" name="ZoneTexte 84"/>
          <p:cNvSpPr txBox="1">
            <a:spLocks noChangeArrowheads="1"/>
          </p:cNvSpPr>
          <p:nvPr/>
        </p:nvSpPr>
        <p:spPr bwMode="auto">
          <a:xfrm>
            <a:off x="1790054" y="23172315"/>
            <a:ext cx="28649711" cy="830997"/>
          </a:xfrm>
          <a:prstGeom prst="rect">
            <a:avLst/>
          </a:prstGeom>
          <a:solidFill>
            <a:srgbClr val="3F543B"/>
          </a:solidFill>
          <a:ln>
            <a:noFill/>
          </a:ln>
        </p:spPr>
        <p:txBody>
          <a:bodyPr wrap="square">
            <a:spAutoFit/>
          </a:bodyPr>
          <a:lstStyle>
            <a:defPPr>
              <a:defRPr lang="fr-FR"/>
            </a:defPPr>
            <a:lvl1pPr algn="ctr" eaLnBrk="1" hangingPunct="1">
              <a:defRPr b="1">
                <a:solidFill>
                  <a:schemeClr val="bg1"/>
                </a:solidFill>
              </a:defRPr>
            </a:lvl1pPr>
          </a:lstStyle>
          <a:p>
            <a:r>
              <a:rPr lang="fr-FR" dirty="0" err="1"/>
              <a:t>Results</a:t>
            </a:r>
            <a:endParaRPr lang="fr-FR" dirty="0"/>
          </a:p>
        </p:txBody>
      </p:sp>
      <p:sp>
        <p:nvSpPr>
          <p:cNvPr id="32" name="ZoneTexte 7"/>
          <p:cNvSpPr txBox="1">
            <a:spLocks noChangeArrowheads="1"/>
          </p:cNvSpPr>
          <p:nvPr/>
        </p:nvSpPr>
        <p:spPr bwMode="auto">
          <a:xfrm>
            <a:off x="2646723" y="36760247"/>
            <a:ext cx="15049500" cy="828675"/>
          </a:xfrm>
          <a:prstGeom prst="rect">
            <a:avLst/>
          </a:prstGeom>
          <a:solidFill>
            <a:srgbClr val="3F543B"/>
          </a:solidFill>
          <a:ln>
            <a:noFill/>
          </a:ln>
        </p:spPr>
        <p:txBody>
          <a:bodyPr wrap="square">
            <a:spAutoFit/>
          </a:bodyPr>
          <a:lstStyle>
            <a:defPPr>
              <a:defRPr lang="fr-FR"/>
            </a:defPPr>
            <a:lvl1pPr algn="ctr" eaLnBrk="1" hangingPunct="1">
              <a:defRPr b="1">
                <a:solidFill>
                  <a:schemeClr val="bg1"/>
                </a:solidFill>
              </a:defRPr>
            </a:lvl1pPr>
          </a:lstStyle>
          <a:p>
            <a:r>
              <a:rPr lang="fr-FR" dirty="0"/>
              <a:t>Conclusion</a:t>
            </a:r>
          </a:p>
        </p:txBody>
      </p:sp>
      <p:sp>
        <p:nvSpPr>
          <p:cNvPr id="33" name="ZoneTexte 81"/>
          <p:cNvSpPr txBox="1">
            <a:spLocks noChangeArrowheads="1"/>
          </p:cNvSpPr>
          <p:nvPr/>
        </p:nvSpPr>
        <p:spPr bwMode="auto">
          <a:xfrm>
            <a:off x="19936640" y="36760248"/>
            <a:ext cx="10693625" cy="830997"/>
          </a:xfrm>
          <a:prstGeom prst="rect">
            <a:avLst/>
          </a:prstGeom>
          <a:solidFill>
            <a:srgbClr val="3F543B"/>
          </a:solidFill>
          <a:ln>
            <a:noFill/>
          </a:ln>
        </p:spPr>
        <p:txBody>
          <a:bodyPr wrap="square">
            <a:spAutoFit/>
          </a:bodyPr>
          <a:lstStyle>
            <a:defPPr>
              <a:defRPr lang="fr-FR"/>
            </a:defPPr>
            <a:lvl1pPr algn="ctr" eaLnBrk="1" hangingPunct="1">
              <a:defRPr b="1">
                <a:solidFill>
                  <a:schemeClr val="bg1"/>
                </a:solidFill>
              </a:defRPr>
            </a:lvl1pPr>
          </a:lstStyle>
          <a:p>
            <a:r>
              <a:rPr lang="en-US" dirty="0"/>
              <a:t>Acknowledgment</a:t>
            </a:r>
          </a:p>
        </p:txBody>
      </p:sp>
      <p:sp>
        <p:nvSpPr>
          <p:cNvPr id="2" name="Rectangle 1"/>
          <p:cNvSpPr/>
          <p:nvPr/>
        </p:nvSpPr>
        <p:spPr>
          <a:xfrm>
            <a:off x="19484902" y="37666643"/>
            <a:ext cx="11216130" cy="1481175"/>
          </a:xfrm>
          <a:prstGeom prst="rect">
            <a:avLst/>
          </a:prstGeom>
        </p:spPr>
        <p:txBody>
          <a:bodyPr wrap="square">
            <a:spAutoFit/>
          </a:bodyPr>
          <a:lstStyle/>
          <a:p>
            <a:pPr indent="125095" algn="just">
              <a:lnSpc>
                <a:spcPct val="150000"/>
              </a:lnSpc>
              <a:spcAft>
                <a:spcPts val="0"/>
              </a:spcAft>
            </a:pPr>
            <a:r>
              <a:rPr lang="en-US" sz="3200" spc="-15" dirty="0">
                <a:effectLst/>
                <a:ea typeface="-윤명조120"/>
              </a:rPr>
              <a:t>This study was supported by MESRS/Tunisia in frame of the project code of ………. </a:t>
            </a:r>
            <a:endParaRPr lang="fr-FR" sz="3200" spc="-15" dirty="0">
              <a:effectLst/>
              <a:ea typeface="-윤명조120"/>
            </a:endParaRPr>
          </a:p>
        </p:txBody>
      </p:sp>
      <p:sp>
        <p:nvSpPr>
          <p:cNvPr id="3" name="Rectangle 2"/>
          <p:cNvSpPr/>
          <p:nvPr/>
        </p:nvSpPr>
        <p:spPr>
          <a:xfrm>
            <a:off x="978214" y="37876627"/>
            <a:ext cx="17739968" cy="742511"/>
          </a:xfrm>
          <a:prstGeom prst="rect">
            <a:avLst/>
          </a:prstGeom>
        </p:spPr>
        <p:txBody>
          <a:bodyPr wrap="square">
            <a:spAutoFit/>
          </a:bodyPr>
          <a:lstStyle/>
          <a:p>
            <a:pPr indent="125095" algn="just">
              <a:lnSpc>
                <a:spcPct val="150000"/>
              </a:lnSpc>
              <a:spcAft>
                <a:spcPts val="0"/>
              </a:spcAft>
            </a:pPr>
            <a:r>
              <a:rPr lang="fr-FR" sz="3200" dirty="0">
                <a:effectLst/>
                <a:ea typeface="MS Mincho" panose="02020609040205080304" pitchFamily="49" charset="-128"/>
              </a:rPr>
              <a:t>Conclusion </a:t>
            </a:r>
            <a:r>
              <a:rPr lang="tr-TR" sz="3200" dirty="0">
                <a:effectLst/>
                <a:ea typeface="MS Mincho" panose="02020609040205080304" pitchFamily="49" charset="-128"/>
              </a:rPr>
              <a:t>must be written in </a:t>
            </a:r>
            <a:r>
              <a:rPr lang="fr-FR" sz="3200" dirty="0">
                <a:effectLst/>
                <a:ea typeface="MS Mincho" panose="02020609040205080304" pitchFamily="49" charset="-128"/>
              </a:rPr>
              <a:t>Arial</a:t>
            </a:r>
            <a:r>
              <a:rPr lang="tr-TR" sz="3200" dirty="0">
                <a:effectLst/>
                <a:ea typeface="MS Mincho" panose="02020609040205080304" pitchFamily="49" charset="-128"/>
              </a:rPr>
              <a:t>, font </a:t>
            </a:r>
            <a:r>
              <a:rPr lang="fr-FR" sz="3200" dirty="0">
                <a:effectLst/>
                <a:ea typeface="MS Mincho" panose="02020609040205080304" pitchFamily="49" charset="-128"/>
              </a:rPr>
              <a:t>32</a:t>
            </a:r>
            <a:endParaRPr lang="fr-FR" sz="3200" spc="-15" dirty="0">
              <a:effectLst/>
              <a:latin typeface="Times New Roman" panose="02020603050405020304" pitchFamily="18" charset="0"/>
              <a:ea typeface="-윤명조120"/>
              <a:cs typeface="Batang" panose="02030600000101010101" pitchFamily="18" charset="-127"/>
            </a:endParaRPr>
          </a:p>
        </p:txBody>
      </p:sp>
      <p:sp>
        <p:nvSpPr>
          <p:cNvPr id="13" name="Rectangle 12"/>
          <p:cNvSpPr/>
          <p:nvPr/>
        </p:nvSpPr>
        <p:spPr>
          <a:xfrm>
            <a:off x="999162" y="10094171"/>
            <a:ext cx="14757775" cy="584775"/>
          </a:xfrm>
          <a:prstGeom prst="rect">
            <a:avLst/>
          </a:prstGeom>
        </p:spPr>
        <p:txBody>
          <a:bodyPr wrap="square">
            <a:spAutoFit/>
          </a:bodyPr>
          <a:lstStyle/>
          <a:p>
            <a:r>
              <a:rPr lang="fr-FR" sz="3200" dirty="0">
                <a:effectLst/>
                <a:ea typeface="MS Mincho" panose="02020609040205080304" pitchFamily="49" charset="-128"/>
              </a:rPr>
              <a:t>State of the art</a:t>
            </a:r>
            <a:r>
              <a:rPr lang="tr-TR" sz="3200" dirty="0">
                <a:effectLst/>
                <a:ea typeface="MS Mincho" panose="02020609040205080304" pitchFamily="49" charset="-128"/>
              </a:rPr>
              <a:t> must be written in </a:t>
            </a:r>
            <a:r>
              <a:rPr lang="fr-FR" sz="3200" dirty="0">
                <a:effectLst/>
                <a:ea typeface="MS Mincho" panose="02020609040205080304" pitchFamily="49" charset="-128"/>
              </a:rPr>
              <a:t>Arial</a:t>
            </a:r>
            <a:r>
              <a:rPr lang="tr-TR" sz="3200" dirty="0">
                <a:effectLst/>
                <a:ea typeface="MS Mincho" panose="02020609040205080304" pitchFamily="49" charset="-128"/>
              </a:rPr>
              <a:t>, font </a:t>
            </a:r>
            <a:r>
              <a:rPr lang="fr-FR" sz="3200" dirty="0">
                <a:effectLst/>
                <a:ea typeface="MS Mincho" panose="02020609040205080304" pitchFamily="49" charset="-128"/>
              </a:rPr>
              <a:t>32</a:t>
            </a:r>
            <a:r>
              <a:rPr lang="tr-TR" sz="3200" dirty="0">
                <a:effectLst/>
                <a:ea typeface="MS Mincho" panose="02020609040205080304" pitchFamily="49" charset="-128"/>
              </a:rPr>
              <a:t>.</a:t>
            </a:r>
            <a:endParaRPr lang="fr-FR" sz="3200" dirty="0">
              <a:effectLst/>
              <a:ea typeface="MS Mincho" panose="02020609040205080304" pitchFamily="49" charset="-128"/>
            </a:endParaRPr>
          </a:p>
        </p:txBody>
      </p:sp>
      <p:sp>
        <p:nvSpPr>
          <p:cNvPr id="17" name="Rectangle 16"/>
          <p:cNvSpPr/>
          <p:nvPr/>
        </p:nvSpPr>
        <p:spPr>
          <a:xfrm>
            <a:off x="414222" y="5292751"/>
            <a:ext cx="31592004" cy="3277820"/>
          </a:xfrm>
          <a:prstGeom prst="rect">
            <a:avLst/>
          </a:prstGeom>
        </p:spPr>
        <p:txBody>
          <a:bodyPr wrap="square">
            <a:spAutoFit/>
          </a:bodyPr>
          <a:lstStyle/>
          <a:p>
            <a:pPr algn="ctr">
              <a:spcBef>
                <a:spcPts val="250"/>
              </a:spcBef>
              <a:spcAft>
                <a:spcPts val="0"/>
              </a:spcAft>
            </a:pPr>
            <a:r>
              <a:rPr lang="en-US" sz="4400" b="1" spc="-15" dirty="0">
                <a:ea typeface="-윤명조120"/>
              </a:rPr>
              <a:t>Last Name</a:t>
            </a:r>
            <a:r>
              <a:rPr lang="en-US" sz="4400" b="1" spc="-15" dirty="0">
                <a:effectLst/>
                <a:ea typeface="-윤명조120"/>
              </a:rPr>
              <a:t> First Name</a:t>
            </a:r>
            <a:r>
              <a:rPr lang="en-US" sz="4400" b="1" spc="-15" baseline="30000" dirty="0">
                <a:effectLst/>
                <a:ea typeface="-윤명조120"/>
              </a:rPr>
              <a:t>1*</a:t>
            </a:r>
            <a:r>
              <a:rPr lang="en-US" sz="4400" b="1" spc="-15" dirty="0">
                <a:effectLst/>
                <a:ea typeface="-윤명조120"/>
              </a:rPr>
              <a:t>, </a:t>
            </a:r>
            <a:r>
              <a:rPr lang="en-US" sz="4400" b="1" spc="-15" dirty="0">
                <a:ea typeface="-윤명조120"/>
              </a:rPr>
              <a:t>Last Name</a:t>
            </a:r>
            <a:r>
              <a:rPr lang="en-US" sz="4400" b="1" spc="-15" dirty="0">
                <a:effectLst/>
                <a:ea typeface="-윤명조120"/>
              </a:rPr>
              <a:t> First Name</a:t>
            </a:r>
            <a:r>
              <a:rPr lang="en-US" sz="4400" b="1" spc="-15" baseline="30000" dirty="0">
                <a:effectLst/>
                <a:ea typeface="-윤명조120"/>
              </a:rPr>
              <a:t>2</a:t>
            </a:r>
            <a:r>
              <a:rPr lang="en-US" sz="4400" b="1" spc="-15" dirty="0">
                <a:effectLst/>
                <a:ea typeface="-윤명조120"/>
              </a:rPr>
              <a:t>, and </a:t>
            </a:r>
            <a:r>
              <a:rPr lang="en-US" sz="4400" b="1" spc="-15" dirty="0">
                <a:ea typeface="-윤명조120"/>
              </a:rPr>
              <a:t>Last Name</a:t>
            </a:r>
            <a:r>
              <a:rPr lang="en-US" sz="4400" b="1" spc="-15" dirty="0">
                <a:effectLst/>
                <a:ea typeface="-윤명조120"/>
              </a:rPr>
              <a:t> First Name</a:t>
            </a:r>
            <a:r>
              <a:rPr lang="en-US" sz="4400" b="1" spc="-15" baseline="30000" dirty="0">
                <a:ea typeface="-윤명조120"/>
              </a:rPr>
              <a:t>3</a:t>
            </a:r>
            <a:endParaRPr lang="en-US" sz="4400" b="1" spc="-15" dirty="0">
              <a:effectLst/>
              <a:ea typeface="-윤명조120"/>
            </a:endParaRPr>
          </a:p>
          <a:p>
            <a:pPr algn="ctr">
              <a:spcBef>
                <a:spcPts val="250"/>
              </a:spcBef>
              <a:spcAft>
                <a:spcPts val="0"/>
              </a:spcAft>
            </a:pPr>
            <a:r>
              <a:rPr lang="en-US" sz="4400" spc="-15" dirty="0">
                <a:solidFill>
                  <a:srgbClr val="FF0000"/>
                </a:solidFill>
                <a:effectLst/>
                <a:ea typeface="-윤명조120"/>
              </a:rPr>
              <a:t>---(Arial, Font 4</a:t>
            </a:r>
            <a:r>
              <a:rPr lang="en-US" sz="4400" spc="-15" dirty="0">
                <a:solidFill>
                  <a:srgbClr val="FF0000"/>
                </a:solidFill>
                <a:ea typeface="-윤명조120"/>
              </a:rPr>
              <a:t>4</a:t>
            </a:r>
            <a:r>
              <a:rPr lang="en-US" sz="4400" spc="-15" dirty="0">
                <a:solidFill>
                  <a:srgbClr val="FF0000"/>
                </a:solidFill>
                <a:effectLst/>
                <a:ea typeface="-윤명조120"/>
              </a:rPr>
              <a:t>, </a:t>
            </a:r>
            <a:r>
              <a:rPr lang="en-US" sz="4400" b="1" spc="-15" dirty="0" err="1">
                <a:solidFill>
                  <a:srgbClr val="FF0000"/>
                </a:solidFill>
                <a:effectLst/>
                <a:ea typeface="-윤명조120"/>
              </a:rPr>
              <a:t>Bold</a:t>
            </a:r>
            <a:r>
              <a:rPr lang="en-US" sz="4400" spc="-15" dirty="0" err="1">
                <a:solidFill>
                  <a:srgbClr val="FF0000"/>
                </a:solidFill>
                <a:effectLst/>
                <a:ea typeface="-윤명조120"/>
              </a:rPr>
              <a:t>,centered</a:t>
            </a:r>
            <a:r>
              <a:rPr lang="en-US" sz="4400" spc="-15" dirty="0">
                <a:solidFill>
                  <a:srgbClr val="FF0000"/>
                </a:solidFill>
                <a:effectLst/>
                <a:ea typeface="-윤명조120"/>
              </a:rPr>
              <a:t>)</a:t>
            </a:r>
            <a:endParaRPr lang="fr-FR" sz="4400" spc="-15" dirty="0">
              <a:solidFill>
                <a:srgbClr val="FF0000"/>
              </a:solidFill>
              <a:effectLst/>
              <a:ea typeface="-윤명조120"/>
            </a:endParaRPr>
          </a:p>
          <a:p>
            <a:pPr>
              <a:spcBef>
                <a:spcPts val="100"/>
              </a:spcBef>
              <a:spcAft>
                <a:spcPts val="0"/>
              </a:spcAft>
            </a:pPr>
            <a:r>
              <a:rPr lang="en-US" sz="3800" i="0" spc="-10" baseline="30000" dirty="0">
                <a:effectLst/>
                <a:ea typeface="-윤명조120"/>
              </a:rPr>
              <a:t>1</a:t>
            </a:r>
            <a:r>
              <a:rPr lang="en-US" sz="3800" i="0" spc="0" dirty="0">
                <a:solidFill>
                  <a:srgbClr val="000000"/>
                </a:solidFill>
                <a:effectLst/>
                <a:ea typeface="MS Mincho" panose="02020609040205080304" pitchFamily="49" charset="-128"/>
              </a:rPr>
              <a:t> </a:t>
            </a:r>
            <a:r>
              <a:rPr lang="en-US" sz="3800" i="1" spc="-10" dirty="0">
                <a:effectLst/>
                <a:ea typeface="-윤명조120"/>
              </a:rPr>
              <a:t>Chemical Engineering Laboratory, Faculty of Sciences, </a:t>
            </a:r>
            <a:r>
              <a:rPr lang="en-US" sz="3800" i="1" spc="-10" dirty="0" err="1">
                <a:effectLst/>
                <a:ea typeface="-윤명조120"/>
              </a:rPr>
              <a:t>Gabes</a:t>
            </a:r>
            <a:r>
              <a:rPr lang="en-US" sz="3800" i="1" spc="-10" dirty="0">
                <a:effectLst/>
                <a:ea typeface="-윤명조120"/>
              </a:rPr>
              <a:t> University, </a:t>
            </a:r>
            <a:r>
              <a:rPr lang="en-US" sz="3800" i="1" spc="-10" dirty="0" err="1">
                <a:effectLst/>
                <a:ea typeface="-윤명조120"/>
              </a:rPr>
              <a:t>Gabes</a:t>
            </a:r>
            <a:r>
              <a:rPr lang="en-US" sz="3800" i="1" spc="-10" dirty="0">
                <a:effectLst/>
                <a:ea typeface="-윤명조120"/>
              </a:rPr>
              <a:t>, 6029, Tunisia </a:t>
            </a:r>
            <a:r>
              <a:rPr lang="en-US" sz="3800" spc="-15" dirty="0">
                <a:solidFill>
                  <a:srgbClr val="FF0000"/>
                </a:solidFill>
                <a:ea typeface="-윤명조120"/>
              </a:rPr>
              <a:t>–(</a:t>
            </a:r>
            <a:r>
              <a:rPr lang="en-US" sz="3800" spc="-15" dirty="0" err="1">
                <a:solidFill>
                  <a:srgbClr val="FF0000"/>
                </a:solidFill>
                <a:ea typeface="-윤명조120"/>
              </a:rPr>
              <a:t>Arial,Font</a:t>
            </a:r>
            <a:r>
              <a:rPr lang="en-US" sz="3800" spc="-15" dirty="0">
                <a:solidFill>
                  <a:srgbClr val="FF0000"/>
                </a:solidFill>
                <a:ea typeface="-윤명조120"/>
              </a:rPr>
              <a:t> 38,Italic)</a:t>
            </a:r>
          </a:p>
          <a:p>
            <a:pPr>
              <a:spcBef>
                <a:spcPts val="100"/>
              </a:spcBef>
              <a:spcAft>
                <a:spcPts val="0"/>
              </a:spcAft>
            </a:pPr>
            <a:r>
              <a:rPr lang="en-US" sz="3800" i="0" spc="-10" baseline="30000" dirty="0">
                <a:effectLst/>
                <a:ea typeface="-윤명조120"/>
              </a:rPr>
              <a:t>2 </a:t>
            </a:r>
            <a:r>
              <a:rPr lang="en-US" sz="3800" i="1" spc="-10" dirty="0"/>
              <a:t>Research Laboratory of Energy, Water, Environment, and Processes, National School of Engineers of </a:t>
            </a:r>
            <a:r>
              <a:rPr lang="en-US" sz="3800" i="1" spc="-10" dirty="0" err="1"/>
              <a:t>Gabes</a:t>
            </a:r>
            <a:r>
              <a:rPr lang="en-US" sz="3800" i="1" spc="-10" dirty="0"/>
              <a:t>, </a:t>
            </a:r>
            <a:r>
              <a:rPr lang="en-US" sz="3800" i="1" spc="-10" dirty="0" err="1"/>
              <a:t>Gabes</a:t>
            </a:r>
            <a:r>
              <a:rPr lang="en-US" sz="3800" i="1" spc="-10" dirty="0"/>
              <a:t> University,6029 Tunisia</a:t>
            </a:r>
          </a:p>
          <a:p>
            <a:pPr>
              <a:spcBef>
                <a:spcPts val="100"/>
              </a:spcBef>
              <a:spcAft>
                <a:spcPts val="0"/>
              </a:spcAft>
            </a:pPr>
            <a:r>
              <a:rPr lang="fr-FR" sz="3800" dirty="0">
                <a:solidFill>
                  <a:srgbClr val="2344E9"/>
                </a:solidFill>
                <a:latin typeface="Times New Roman" panose="02020603050405020304" pitchFamily="18" charset="0"/>
                <a:cs typeface="Times New Roman" panose="02020603050405020304" pitchFamily="18" charset="0"/>
                <a:sym typeface="+mn-ea"/>
                <a:hlinkClick r:id="rId7"/>
              </a:rPr>
              <a:t>contact@gmail.com</a:t>
            </a:r>
            <a:endParaRPr lang="fr-FR" sz="3800" b="1" dirty="0">
              <a:solidFill>
                <a:srgbClr val="2344E9"/>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8190724" y="3636840"/>
            <a:ext cx="15967075" cy="1846659"/>
          </a:xfrm>
          <a:prstGeom prst="rect">
            <a:avLst/>
          </a:prstGeom>
        </p:spPr>
        <p:txBody>
          <a:bodyPr>
            <a:spAutoFit/>
          </a:bodyPr>
          <a:lstStyle/>
          <a:p>
            <a:pPr algn="ctr">
              <a:spcAft>
                <a:spcPts val="0"/>
              </a:spcAft>
            </a:pPr>
            <a:r>
              <a:rPr lang="en-US" sz="6600" b="1" dirty="0">
                <a:effectLst/>
                <a:ea typeface="Malgun Gothic" panose="020B0503020000020004" pitchFamily="34" charset="-127"/>
              </a:rPr>
              <a:t>Title</a:t>
            </a:r>
            <a:endParaRPr lang="fr-FR" sz="6600" dirty="0">
              <a:effectLst/>
              <a:ea typeface="MS Mincho" panose="02020609040205080304" pitchFamily="49" charset="-128"/>
            </a:endParaRPr>
          </a:p>
          <a:p>
            <a:pPr algn="ctr">
              <a:spcAft>
                <a:spcPts val="0"/>
              </a:spcAft>
            </a:pPr>
            <a:r>
              <a:rPr lang="en-US" dirty="0">
                <a:solidFill>
                  <a:srgbClr val="FF0000"/>
                </a:solidFill>
                <a:effectLst/>
                <a:ea typeface="MS Mincho" panose="02020609040205080304" pitchFamily="49" charset="-128"/>
              </a:rPr>
              <a:t>---(Arial, Font 66, </a:t>
            </a:r>
            <a:r>
              <a:rPr lang="en-US" b="1" dirty="0">
                <a:solidFill>
                  <a:srgbClr val="FF0000"/>
                </a:solidFill>
                <a:effectLst/>
                <a:ea typeface="MS Mincho" panose="02020609040205080304" pitchFamily="49" charset="-128"/>
              </a:rPr>
              <a:t>Bold</a:t>
            </a:r>
            <a:r>
              <a:rPr lang="en-US" dirty="0">
                <a:solidFill>
                  <a:srgbClr val="FF0000"/>
                </a:solidFill>
                <a:effectLst/>
                <a:ea typeface="MS Mincho" panose="02020609040205080304" pitchFamily="49" charset="-128"/>
              </a:rPr>
              <a:t>, centered)</a:t>
            </a:r>
            <a:endParaRPr lang="fr-FR" dirty="0">
              <a:solidFill>
                <a:srgbClr val="FF0000"/>
              </a:solidFill>
              <a:effectLst/>
              <a:ea typeface="MS Mincho" panose="02020609040205080304" pitchFamily="49" charset="-128"/>
            </a:endParaRPr>
          </a:p>
        </p:txBody>
      </p:sp>
      <p:sp>
        <p:nvSpPr>
          <p:cNvPr id="4" name="Rectangle 3"/>
          <p:cNvSpPr/>
          <p:nvPr/>
        </p:nvSpPr>
        <p:spPr>
          <a:xfrm>
            <a:off x="16396496" y="9963008"/>
            <a:ext cx="15049671" cy="584775"/>
          </a:xfrm>
          <a:prstGeom prst="rect">
            <a:avLst/>
          </a:prstGeom>
        </p:spPr>
        <p:txBody>
          <a:bodyPr wrap="square">
            <a:spAutoFit/>
          </a:bodyPr>
          <a:lstStyle/>
          <a:p>
            <a:r>
              <a:rPr lang="fr-FR" sz="3200" dirty="0">
                <a:ea typeface="MS Mincho" panose="02020609040205080304" pitchFamily="49" charset="-128"/>
              </a:rPr>
              <a:t>The </a:t>
            </a:r>
            <a:r>
              <a:rPr lang="fr-FR" sz="3200" dirty="0" err="1">
                <a:ea typeface="MS Mincho" panose="02020609040205080304" pitchFamily="49" charset="-128"/>
              </a:rPr>
              <a:t>Aim</a:t>
            </a:r>
            <a:r>
              <a:rPr lang="fr-FR" sz="3200" dirty="0">
                <a:ea typeface="MS Mincho" panose="02020609040205080304" pitchFamily="49" charset="-128"/>
              </a:rPr>
              <a:t> must </a:t>
            </a:r>
            <a:r>
              <a:rPr lang="tr-TR" sz="3200" dirty="0">
                <a:ea typeface="MS Mincho" panose="02020609040205080304" pitchFamily="49" charset="-128"/>
              </a:rPr>
              <a:t>be written in </a:t>
            </a:r>
            <a:r>
              <a:rPr lang="fr-FR" sz="3200" dirty="0">
                <a:ea typeface="MS Mincho" panose="02020609040205080304" pitchFamily="49" charset="-128"/>
              </a:rPr>
              <a:t>Arial</a:t>
            </a:r>
            <a:r>
              <a:rPr lang="tr-TR" sz="3200" dirty="0">
                <a:ea typeface="MS Mincho" panose="02020609040205080304" pitchFamily="49" charset="-128"/>
              </a:rPr>
              <a:t>, font </a:t>
            </a:r>
            <a:r>
              <a:rPr lang="fr-FR" sz="3200" dirty="0">
                <a:ea typeface="MS Mincho" panose="02020609040205080304" pitchFamily="49" charset="-128"/>
              </a:rPr>
              <a:t>32</a:t>
            </a:r>
            <a:r>
              <a:rPr lang="tr-TR" sz="3200" dirty="0">
                <a:ea typeface="MS Mincho" panose="02020609040205080304" pitchFamily="49" charset="-128"/>
              </a:rPr>
              <a:t>.</a:t>
            </a:r>
            <a:r>
              <a:rPr lang="fr-FR" sz="1100" dirty="0">
                <a:latin typeface="Times New Roman" panose="02020603050405020304" pitchFamily="18" charset="0"/>
              </a:rPr>
              <a:t> </a:t>
            </a:r>
          </a:p>
        </p:txBody>
      </p:sp>
      <p:sp>
        <p:nvSpPr>
          <p:cNvPr id="5" name="ZoneTexte 4"/>
          <p:cNvSpPr txBox="1"/>
          <p:nvPr/>
        </p:nvSpPr>
        <p:spPr>
          <a:xfrm>
            <a:off x="1130055" y="25200304"/>
            <a:ext cx="18806585" cy="8309967"/>
          </a:xfrm>
          <a:prstGeom prst="rect">
            <a:avLst/>
          </a:prstGeom>
          <a:noFill/>
        </p:spPr>
        <p:txBody>
          <a:bodyPr wrap="square" rtlCol="0">
            <a:spAutoFit/>
          </a:bodyPr>
          <a:lstStyle/>
          <a:p>
            <a:pPr>
              <a:spcAft>
                <a:spcPts val="600"/>
              </a:spcAft>
            </a:pPr>
            <a:r>
              <a:rPr lang="en-US" sz="4000" b="1" dirty="0">
                <a:ea typeface="MS Mincho" panose="02020609040205080304" pitchFamily="49" charset="-128"/>
              </a:rPr>
              <a:t>Main </a:t>
            </a:r>
            <a:r>
              <a:rPr lang="en-US" sz="4000" b="1" dirty="0">
                <a:ea typeface="Malgun Gothic" panose="020B0503020000020004" pitchFamily="34" charset="-127"/>
              </a:rPr>
              <a:t>Section </a:t>
            </a:r>
            <a:r>
              <a:rPr lang="en-US" sz="3200" b="1" dirty="0">
                <a:solidFill>
                  <a:srgbClr val="FF0000"/>
                </a:solidFill>
                <a:ea typeface="Malgun Gothic" panose="020B0503020000020004" pitchFamily="34" charset="-127"/>
              </a:rPr>
              <a:t>(Arial, Font 40, Bold)</a:t>
            </a:r>
            <a:endParaRPr lang="fr-FR" sz="3200" b="1" dirty="0">
              <a:solidFill>
                <a:srgbClr val="FF0000"/>
              </a:solidFill>
              <a:ea typeface="MS Mincho" panose="02020609040205080304" pitchFamily="49" charset="-128"/>
            </a:endParaRPr>
          </a:p>
          <a:p>
            <a:pPr marL="187960" indent="-187960" algn="just">
              <a:spcAft>
                <a:spcPts val="600"/>
              </a:spcAft>
            </a:pPr>
            <a:r>
              <a:rPr lang="en-US" sz="3600" b="1" i="1" spc="-15" dirty="0">
                <a:ea typeface="-윤명조120"/>
              </a:rPr>
              <a:t>Subsection of Section </a:t>
            </a:r>
            <a:r>
              <a:rPr lang="en-US" sz="3200" b="1" i="1" spc="-15" dirty="0">
                <a:solidFill>
                  <a:srgbClr val="FF0000"/>
                </a:solidFill>
                <a:ea typeface="-윤명조120"/>
              </a:rPr>
              <a:t>(Arial, Font 36, Italic, Bold)</a:t>
            </a:r>
            <a:endParaRPr lang="fr-FR" sz="3200" b="1" i="1" spc="-15" dirty="0">
              <a:solidFill>
                <a:srgbClr val="FF0000"/>
              </a:solidFill>
              <a:ea typeface="-윤명조120"/>
            </a:endParaRPr>
          </a:p>
          <a:p>
            <a:pPr indent="125095" algn="just">
              <a:spcAft>
                <a:spcPts val="0"/>
              </a:spcAft>
            </a:pPr>
            <a:r>
              <a:rPr lang="en-US" sz="3200" spc="-15" dirty="0">
                <a:ea typeface="-윤명조120"/>
              </a:rPr>
              <a:t> </a:t>
            </a:r>
          </a:p>
          <a:p>
            <a:pPr indent="125095" algn="just">
              <a:spcAft>
                <a:spcPts val="0"/>
              </a:spcAft>
            </a:pPr>
            <a:r>
              <a:rPr lang="en-US" sz="3200" spc="-15" dirty="0">
                <a:ea typeface="-윤명조120"/>
              </a:rPr>
              <a:t>Tables may be prepared in font 28 or 32. Figures must have at least 300 dpi resolution. Black and white or colored figures are acceptable. Each table and figure should be cited in the text. </a:t>
            </a:r>
          </a:p>
          <a:p>
            <a:pPr indent="125095" algn="just">
              <a:spcAft>
                <a:spcPts val="0"/>
              </a:spcAft>
            </a:pPr>
            <a:endParaRPr lang="en-US" sz="3200" spc="-15" dirty="0">
              <a:ea typeface="-윤명조120"/>
            </a:endParaRPr>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en-US" sz="3200" dirty="0"/>
          </a:p>
          <a:p>
            <a:pPr indent="125095" algn="just">
              <a:spcAft>
                <a:spcPts val="0"/>
              </a:spcAft>
            </a:pPr>
            <a:endParaRPr lang="fr-FR" sz="3200" dirty="0"/>
          </a:p>
          <a:p>
            <a:pPr indent="125095" algn="just">
              <a:spcAft>
                <a:spcPts val="0"/>
              </a:spcAft>
            </a:pPr>
            <a:endParaRPr lang="fr-FR" sz="3200" spc="-15" dirty="0">
              <a:effectLst/>
              <a:ea typeface="-윤명조120"/>
            </a:endParaRPr>
          </a:p>
        </p:txBody>
      </p:sp>
      <p:sp>
        <p:nvSpPr>
          <p:cNvPr id="4101" name="ZoneTexte 4100"/>
          <p:cNvSpPr txBox="1"/>
          <p:nvPr/>
        </p:nvSpPr>
        <p:spPr>
          <a:xfrm>
            <a:off x="1083222" y="17014747"/>
            <a:ext cx="29500210" cy="584775"/>
          </a:xfrm>
          <a:prstGeom prst="rect">
            <a:avLst/>
          </a:prstGeom>
          <a:noFill/>
        </p:spPr>
        <p:txBody>
          <a:bodyPr wrap="square" rtlCol="0">
            <a:spAutoFit/>
          </a:bodyPr>
          <a:lstStyle/>
          <a:p>
            <a:pPr algn="just"/>
            <a:r>
              <a:rPr lang="en-US" sz="3200" dirty="0">
                <a:ea typeface="Malgun Gothic" panose="020B0503020000020004" pitchFamily="34" charset="-127"/>
              </a:rPr>
              <a:t>The methods must be written in Arial, font 32 point, single line spacing and both hanging. </a:t>
            </a:r>
          </a:p>
        </p:txBody>
      </p:sp>
      <p:sp>
        <p:nvSpPr>
          <p:cNvPr id="25" name="ZoneTexte 81"/>
          <p:cNvSpPr txBox="1">
            <a:spLocks noGrp="1" noRot="1" noMove="1" noResize="1" noEditPoints="1" noAdjustHandles="1" noChangeArrowheads="1" noChangeShapeType="1"/>
          </p:cNvSpPr>
          <p:nvPr/>
        </p:nvSpPr>
        <p:spPr bwMode="auto">
          <a:xfrm>
            <a:off x="5863459" y="129948"/>
            <a:ext cx="19321434" cy="2354491"/>
          </a:xfrm>
          <a:prstGeom prst="rect">
            <a:avLst/>
          </a:prstGeom>
          <a:solidFill>
            <a:srgbClr val="3F543B"/>
          </a:solidFill>
          <a:ln/>
        </p:spPr>
        <p:style>
          <a:lnRef idx="1">
            <a:schemeClr val="accent3"/>
          </a:lnRef>
          <a:fillRef idx="3">
            <a:schemeClr val="accent3"/>
          </a:fillRef>
          <a:effectRef idx="2">
            <a:schemeClr val="accent3"/>
          </a:effectRef>
          <a:fontRef idx="minor">
            <a:schemeClr val="lt1"/>
          </a:fontRef>
        </p:style>
        <p:txBody>
          <a:bodyPr wrap="square">
            <a:spAutoFit/>
          </a:bodyPr>
          <a:lstStyle>
            <a:defPPr>
              <a:defRPr lang="fr-FR"/>
            </a:defPPr>
            <a:lvl1pPr algn="ctr" eaLnBrk="1" hangingPunct="1">
              <a:defRPr b="1">
                <a:solidFill>
                  <a:schemeClr val="bg1"/>
                </a:solidFill>
              </a:defRPr>
            </a:lvl1pPr>
          </a:lstStyle>
          <a:p>
            <a:pPr>
              <a:spcBef>
                <a:spcPts val="2400"/>
              </a:spcBef>
              <a:spcAft>
                <a:spcPts val="0"/>
              </a:spcAft>
            </a:pPr>
            <a:r>
              <a:rPr lang="fr-FR" sz="5400" dirty="0"/>
              <a:t>FRANCO-TUNISIAN SCIENTIFIC DAYS: </a:t>
            </a:r>
          </a:p>
          <a:p>
            <a:pPr>
              <a:spcBef>
                <a:spcPts val="600"/>
              </a:spcBef>
              <a:spcAft>
                <a:spcPts val="0"/>
              </a:spcAft>
            </a:pPr>
            <a:r>
              <a:rPr lang="fr-FR" sz="4400" dirty="0"/>
              <a:t>M</a:t>
            </a:r>
            <a:r>
              <a:rPr lang="en-US" sz="4400" dirty="0" err="1"/>
              <a:t>aterials</a:t>
            </a:r>
            <a:r>
              <a:rPr lang="en-US" sz="4400" dirty="0"/>
              <a:t>-Energy-Environment Nexus as a Lever for the Eco-energy Transition (June 29-30, 2026)</a:t>
            </a:r>
            <a:endParaRPr lang="fr-FR" sz="4400" dirty="0"/>
          </a:p>
        </p:txBody>
      </p:sp>
      <p:pic>
        <p:nvPicPr>
          <p:cNvPr id="14" name="Picture 13" descr="ص"/>
          <p:cNvPicPr>
            <a:picLocks noGrp="1" noRot="1" noChangeAspect="1" noMove="1" noResize="1" noEditPoints="1" noAdjustHandles="1" noChangeArrowheads="1" noChangeShapeType="1" noCrop="1"/>
          </p:cNvPicPr>
          <p:nvPr/>
        </p:nvPicPr>
        <p:blipFill>
          <a:blip r:embed="rId8"/>
          <a:stretch>
            <a:fillRect/>
          </a:stretch>
        </p:blipFill>
        <p:spPr>
          <a:xfrm>
            <a:off x="143510" y="2571796"/>
            <a:ext cx="31710630" cy="1280795"/>
          </a:xfrm>
          <a:prstGeom prst="rect">
            <a:avLst/>
          </a:prstGeom>
          <a:noFill/>
          <a:ln>
            <a:noFill/>
          </a:ln>
        </p:spPr>
      </p:pic>
      <p:sp>
        <p:nvSpPr>
          <p:cNvPr id="30" name="ZoneTexte 84">
            <a:extLst>
              <a:ext uri="{FF2B5EF4-FFF2-40B4-BE49-F238E27FC236}">
                <a16:creationId xmlns:a16="http://schemas.microsoft.com/office/drawing/2014/main" id="{97E16EE1-F3DA-CD9E-90B6-FB77EF467587}"/>
              </a:ext>
            </a:extLst>
          </p:cNvPr>
          <p:cNvSpPr txBox="1">
            <a:spLocks noChangeArrowheads="1"/>
          </p:cNvSpPr>
          <p:nvPr/>
        </p:nvSpPr>
        <p:spPr bwMode="auto">
          <a:xfrm>
            <a:off x="1981579" y="15606922"/>
            <a:ext cx="28649711" cy="830997"/>
          </a:xfrm>
          <a:prstGeom prst="rect">
            <a:avLst/>
          </a:prstGeom>
          <a:solidFill>
            <a:srgbClr val="3F543B"/>
          </a:solidFill>
          <a:ln>
            <a:noFill/>
          </a:ln>
        </p:spPr>
        <p:txBody>
          <a:bodyPr wrap="square">
            <a:spAutoFit/>
          </a:bodyPr>
          <a:lstStyle>
            <a:defPPr>
              <a:defRPr lang="fr-FR"/>
            </a:defPPr>
            <a:lvl1pPr algn="ctr" eaLnBrk="1" hangingPunct="1">
              <a:defRPr b="1">
                <a:solidFill>
                  <a:schemeClr val="bg1"/>
                </a:solidFill>
              </a:defRPr>
            </a:lvl1pPr>
          </a:lstStyle>
          <a:p>
            <a:r>
              <a:rPr lang="fr-FR" dirty="0"/>
              <a:t>Method</a:t>
            </a:r>
          </a:p>
        </p:txBody>
      </p:sp>
      <p:pic>
        <p:nvPicPr>
          <p:cNvPr id="1040" name="Picture 16">
            <a:extLst>
              <a:ext uri="{FF2B5EF4-FFF2-40B4-BE49-F238E27FC236}">
                <a16:creationId xmlns:a16="http://schemas.microsoft.com/office/drawing/2014/main" id="{3BB8E18F-50DC-3323-2D95-9526E6E42C9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759111" y="40208142"/>
            <a:ext cx="2089111" cy="133399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8B47DCF2-426C-9009-F971-7412542EE4B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46943" y="39854745"/>
            <a:ext cx="1802046" cy="180204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1EEDF7E5-D0AB-1165-F92D-8138588862EF}"/>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l="13400" t="12769" r="11094" b="12626"/>
          <a:stretch>
            <a:fillRect/>
          </a:stretch>
        </p:blipFill>
        <p:spPr>
          <a:xfrm>
            <a:off x="7180922" y="40072615"/>
            <a:ext cx="1579308" cy="1567114"/>
          </a:xfrm>
          <a:prstGeom prst="rect">
            <a:avLst/>
          </a:prstGeom>
          <a:noFill/>
          <a:ln>
            <a:noFill/>
          </a:ln>
        </p:spPr>
      </p:pic>
      <p:pic>
        <p:nvPicPr>
          <p:cNvPr id="45" name="Picture 44">
            <a:extLst>
              <a:ext uri="{FF2B5EF4-FFF2-40B4-BE49-F238E27FC236}">
                <a16:creationId xmlns:a16="http://schemas.microsoft.com/office/drawing/2014/main" id="{7C03C719-89DA-17BF-015E-F1BB1D609F81}"/>
              </a:ext>
            </a:extLst>
          </p:cNvPr>
          <p:cNvPicPr>
            <a:picLocks noChangeAspect="1"/>
          </p:cNvPicPr>
          <p:nvPr/>
        </p:nvPicPr>
        <p:blipFill>
          <a:blip r:embed="rId12">
            <a:extLst>
              <a:ext uri="{28A0092B-C50C-407E-A947-70E740481C1C}">
                <a14:useLocalDpi xmlns:a14="http://schemas.microsoft.com/office/drawing/2010/main" val="0"/>
              </a:ext>
            </a:extLst>
          </a:blip>
          <a:srcRect l="6375" t="25699" r="10574" b="27096"/>
          <a:stretch>
            <a:fillRect/>
          </a:stretch>
        </p:blipFill>
        <p:spPr>
          <a:xfrm>
            <a:off x="9242200" y="40141266"/>
            <a:ext cx="2582294" cy="1467749"/>
          </a:xfrm>
          <a:prstGeom prst="rect">
            <a:avLst/>
          </a:prstGeom>
        </p:spPr>
      </p:pic>
      <p:pic>
        <p:nvPicPr>
          <p:cNvPr id="1044" name="Picture 20">
            <a:extLst>
              <a:ext uri="{FF2B5EF4-FFF2-40B4-BE49-F238E27FC236}">
                <a16:creationId xmlns:a16="http://schemas.microsoft.com/office/drawing/2014/main" id="{5196933D-2C40-7A75-2904-B8D30D0AB19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919350" y="40113196"/>
            <a:ext cx="1802047" cy="137957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73F61B5D-8957-D91C-140F-761A2A9AAF7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577380" y="40141266"/>
            <a:ext cx="2303116" cy="107487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D9560AC6-5169-9C54-2AAB-60764D8E658D}"/>
              </a:ext>
            </a:extLst>
          </p:cNvPr>
          <p:cNvPicPr>
            <a:picLocks noChangeAspect="1"/>
          </p:cNvPicPr>
          <p:nvPr/>
        </p:nvPicPr>
        <p:blipFill>
          <a:blip r:embed="rId15"/>
          <a:stretch>
            <a:fillRect/>
          </a:stretch>
        </p:blipFill>
        <p:spPr>
          <a:xfrm>
            <a:off x="28824088" y="307843"/>
            <a:ext cx="3343300" cy="2381314"/>
          </a:xfrm>
          <a:prstGeom prst="rect">
            <a:avLst/>
          </a:prstGeom>
        </p:spPr>
      </p:pic>
      <p:pic>
        <p:nvPicPr>
          <p:cNvPr id="18" name="Picture 17">
            <a:extLst>
              <a:ext uri="{FF2B5EF4-FFF2-40B4-BE49-F238E27FC236}">
                <a16:creationId xmlns:a16="http://schemas.microsoft.com/office/drawing/2014/main" id="{71C62585-7D7B-8E67-F7F9-34DDE331303D}"/>
              </a:ext>
            </a:extLst>
          </p:cNvPr>
          <p:cNvPicPr>
            <a:picLocks noChangeAspect="1"/>
          </p:cNvPicPr>
          <p:nvPr/>
        </p:nvPicPr>
        <p:blipFill>
          <a:blip r:embed="rId16"/>
          <a:stretch>
            <a:fillRect/>
          </a:stretch>
        </p:blipFill>
        <p:spPr>
          <a:xfrm>
            <a:off x="0" y="347538"/>
            <a:ext cx="2663597" cy="1894997"/>
          </a:xfrm>
          <a:prstGeom prst="rect">
            <a:avLst/>
          </a:prstGeom>
        </p:spPr>
      </p:pic>
      <p:pic>
        <p:nvPicPr>
          <p:cNvPr id="22" name="Picture 21">
            <a:extLst>
              <a:ext uri="{FF2B5EF4-FFF2-40B4-BE49-F238E27FC236}">
                <a16:creationId xmlns:a16="http://schemas.microsoft.com/office/drawing/2014/main" id="{CDB70F03-592A-096B-44D3-56DC77ACEA87}"/>
              </a:ext>
            </a:extLst>
          </p:cNvPr>
          <p:cNvPicPr>
            <a:picLocks noChangeAspect="1"/>
          </p:cNvPicPr>
          <p:nvPr/>
        </p:nvPicPr>
        <p:blipFill>
          <a:blip r:embed="rId17"/>
          <a:stretch>
            <a:fillRect/>
          </a:stretch>
        </p:blipFill>
        <p:spPr>
          <a:xfrm>
            <a:off x="2342031" y="178225"/>
            <a:ext cx="1947307" cy="1964955"/>
          </a:xfrm>
          <a:prstGeom prst="rect">
            <a:avLst/>
          </a:prstGeom>
        </p:spPr>
      </p:pic>
      <p:graphicFrame>
        <p:nvGraphicFramePr>
          <p:cNvPr id="6" name="Object 5">
            <a:extLst>
              <a:ext uri="{FF2B5EF4-FFF2-40B4-BE49-F238E27FC236}">
                <a16:creationId xmlns:a16="http://schemas.microsoft.com/office/drawing/2014/main" id="{D48670E1-FEC8-F224-3E3E-1C94EE390243}"/>
              </a:ext>
            </a:extLst>
          </p:cNvPr>
          <p:cNvGraphicFramePr>
            <a:graphicFrameLocks noChangeAspect="1"/>
          </p:cNvGraphicFramePr>
          <p:nvPr>
            <p:extLst>
              <p:ext uri="{D42A27DB-BD31-4B8C-83A1-F6EECF244321}">
                <p14:modId xmlns:p14="http://schemas.microsoft.com/office/powerpoint/2010/main" val="3565276386"/>
              </p:ext>
            </p:extLst>
          </p:nvPr>
        </p:nvGraphicFramePr>
        <p:xfrm>
          <a:off x="12442501" y="40251540"/>
          <a:ext cx="2857835" cy="1025052"/>
        </p:xfrm>
        <a:graphic>
          <a:graphicData uri="http://schemas.openxmlformats.org/presentationml/2006/ole">
            <mc:AlternateContent xmlns:mc="http://schemas.openxmlformats.org/markup-compatibility/2006">
              <mc:Choice xmlns:v="urn:schemas-microsoft-com:vml" Requires="v">
                <p:oleObj name="CorelDRAW" r:id="rId18" imgW="1252941" imgH="449004" progId="CorelDraw.Graphic.19">
                  <p:embed/>
                </p:oleObj>
              </mc:Choice>
              <mc:Fallback>
                <p:oleObj name="CorelDRAW" r:id="rId18" imgW="1252941" imgH="449004" progId="CorelDraw.Graphic.19">
                  <p:embed/>
                  <p:pic>
                    <p:nvPicPr>
                      <p:cNvPr id="0" name=""/>
                      <p:cNvPicPr/>
                      <p:nvPr/>
                    </p:nvPicPr>
                    <p:blipFill>
                      <a:blip r:embed="rId19"/>
                      <a:stretch>
                        <a:fillRect/>
                      </a:stretch>
                    </p:blipFill>
                    <p:spPr>
                      <a:xfrm>
                        <a:off x="12442501" y="40251540"/>
                        <a:ext cx="2857835" cy="1025052"/>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62B7B0FA-61DE-2AA2-18EB-DA1906278A93}"/>
              </a:ext>
            </a:extLst>
          </p:cNvPr>
          <p:cNvGraphicFramePr>
            <a:graphicFrameLocks noChangeAspect="1"/>
          </p:cNvGraphicFramePr>
          <p:nvPr>
            <p:extLst>
              <p:ext uri="{D42A27DB-BD31-4B8C-83A1-F6EECF244321}">
                <p14:modId xmlns:p14="http://schemas.microsoft.com/office/powerpoint/2010/main" val="2972888565"/>
              </p:ext>
            </p:extLst>
          </p:nvPr>
        </p:nvGraphicFramePr>
        <p:xfrm>
          <a:off x="15524176" y="40141266"/>
          <a:ext cx="1497089" cy="1454819"/>
        </p:xfrm>
        <a:graphic>
          <a:graphicData uri="http://schemas.openxmlformats.org/presentationml/2006/ole">
            <mc:AlternateContent xmlns:mc="http://schemas.openxmlformats.org/markup-compatibility/2006">
              <mc:Choice xmlns:v="urn:schemas-microsoft-com:vml" Requires="v">
                <p:oleObj name="CorelDRAW" r:id="rId20" imgW="674529" imgH="656236" progId="CorelDraw.Graphic.19">
                  <p:embed/>
                </p:oleObj>
              </mc:Choice>
              <mc:Fallback>
                <p:oleObj name="CorelDRAW" r:id="rId20" imgW="674529" imgH="656236" progId="CorelDraw.Graphic.19">
                  <p:embed/>
                  <p:pic>
                    <p:nvPicPr>
                      <p:cNvPr id="0" name=""/>
                      <p:cNvPicPr/>
                      <p:nvPr/>
                    </p:nvPicPr>
                    <p:blipFill>
                      <a:blip r:embed="rId21"/>
                      <a:stretch>
                        <a:fillRect/>
                      </a:stretch>
                    </p:blipFill>
                    <p:spPr>
                      <a:xfrm>
                        <a:off x="15524176" y="40141266"/>
                        <a:ext cx="1497089" cy="1454819"/>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10F02D9-A1D1-6D8F-5C3C-323049C62793}"/>
              </a:ext>
            </a:extLst>
          </p:cNvPr>
          <p:cNvGraphicFramePr>
            <a:graphicFrameLocks noChangeAspect="1"/>
          </p:cNvGraphicFramePr>
          <p:nvPr>
            <p:extLst>
              <p:ext uri="{D42A27DB-BD31-4B8C-83A1-F6EECF244321}">
                <p14:modId xmlns:p14="http://schemas.microsoft.com/office/powerpoint/2010/main" val="3551309656"/>
              </p:ext>
            </p:extLst>
          </p:nvPr>
        </p:nvGraphicFramePr>
        <p:xfrm>
          <a:off x="17463740" y="40031059"/>
          <a:ext cx="2089111" cy="1730038"/>
        </p:xfrm>
        <a:graphic>
          <a:graphicData uri="http://schemas.openxmlformats.org/presentationml/2006/ole">
            <mc:AlternateContent xmlns:mc="http://schemas.openxmlformats.org/markup-compatibility/2006">
              <mc:Choice xmlns:v="urn:schemas-microsoft-com:vml" Requires="v">
                <p:oleObj name="CorelDRAW" r:id="rId22" imgW="1109188" imgH="463075" progId="CorelDraw.Graphic.19">
                  <p:embed/>
                </p:oleObj>
              </mc:Choice>
              <mc:Fallback>
                <p:oleObj name="CorelDRAW" r:id="rId22" imgW="1109188" imgH="463075" progId="CorelDraw.Graphic.19">
                  <p:embed/>
                  <p:pic>
                    <p:nvPicPr>
                      <p:cNvPr id="0" name=""/>
                      <p:cNvPicPr/>
                      <p:nvPr/>
                    </p:nvPicPr>
                    <p:blipFill>
                      <a:blip r:embed="rId23"/>
                      <a:stretch>
                        <a:fillRect/>
                      </a:stretch>
                    </p:blipFill>
                    <p:spPr>
                      <a:xfrm>
                        <a:off x="17463740" y="40031059"/>
                        <a:ext cx="2089111" cy="1730038"/>
                      </a:xfrm>
                      <a:prstGeom prst="rect">
                        <a:avLst/>
                      </a:prstGeom>
                    </p:spPr>
                  </p:pic>
                </p:oleObj>
              </mc:Fallback>
            </mc:AlternateContent>
          </a:graphicData>
        </a:graphic>
      </p:graphicFrame>
      <p:pic>
        <p:nvPicPr>
          <p:cNvPr id="1036" name="Picture 12">
            <a:extLst>
              <a:ext uri="{FF2B5EF4-FFF2-40B4-BE49-F238E27FC236}">
                <a16:creationId xmlns:a16="http://schemas.microsoft.com/office/drawing/2014/main" id="{26BDCD7D-4C6A-49C3-1505-B802C6016C3C}"/>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90432" y="40101000"/>
            <a:ext cx="2582293" cy="140396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2" name="Object 41">
            <a:extLst>
              <a:ext uri="{FF2B5EF4-FFF2-40B4-BE49-F238E27FC236}">
                <a16:creationId xmlns:a16="http://schemas.microsoft.com/office/drawing/2014/main" id="{C5EBB12E-BD82-7A93-D56E-2C3A93F8DE27}"/>
              </a:ext>
            </a:extLst>
          </p:cNvPr>
          <p:cNvGraphicFramePr>
            <a:graphicFrameLocks noChangeAspect="1"/>
          </p:cNvGraphicFramePr>
          <p:nvPr>
            <p:extLst>
              <p:ext uri="{D42A27DB-BD31-4B8C-83A1-F6EECF244321}">
                <p14:modId xmlns:p14="http://schemas.microsoft.com/office/powerpoint/2010/main" val="2569596716"/>
              </p:ext>
            </p:extLst>
          </p:nvPr>
        </p:nvGraphicFramePr>
        <p:xfrm>
          <a:off x="3528946" y="40186201"/>
          <a:ext cx="3452156" cy="1301633"/>
        </p:xfrm>
        <a:graphic>
          <a:graphicData uri="http://schemas.openxmlformats.org/presentationml/2006/ole">
            <mc:AlternateContent xmlns:mc="http://schemas.openxmlformats.org/markup-compatibility/2006">
              <mc:Choice xmlns:v="urn:schemas-microsoft-com:vml" Requires="v">
                <p:oleObj name="CorelDRAW" r:id="rId25" imgW="967988" imgH="365002" progId="CorelDraw.Graphic.19">
                  <p:embed/>
                </p:oleObj>
              </mc:Choice>
              <mc:Fallback>
                <p:oleObj name="CorelDRAW" r:id="rId25" imgW="967988" imgH="365002" progId="CorelDraw.Graphic.19">
                  <p:embed/>
                  <p:pic>
                    <p:nvPicPr>
                      <p:cNvPr id="0" name=""/>
                      <p:cNvPicPr/>
                      <p:nvPr/>
                    </p:nvPicPr>
                    <p:blipFill>
                      <a:blip r:embed="rId26"/>
                      <a:stretch>
                        <a:fillRect/>
                      </a:stretch>
                    </p:blipFill>
                    <p:spPr>
                      <a:xfrm>
                        <a:off x="3528946" y="40186201"/>
                        <a:ext cx="3452156" cy="1301633"/>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F1E62752-CCC7-6B28-25F9-6A3878F8851F}"/>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6132966" y="40186201"/>
            <a:ext cx="1691779" cy="1127853"/>
          </a:xfrm>
          <a:prstGeom prst="rect">
            <a:avLst/>
          </a:prstGeom>
        </p:spPr>
      </p:pic>
      <p:pic>
        <p:nvPicPr>
          <p:cNvPr id="16" name="Picture 15">
            <a:extLst>
              <a:ext uri="{FF2B5EF4-FFF2-40B4-BE49-F238E27FC236}">
                <a16:creationId xmlns:a16="http://schemas.microsoft.com/office/drawing/2014/main" id="{4ED5E8A9-9BB5-FEC5-21FE-3DC0AF60C626}"/>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2074872" y="40048213"/>
            <a:ext cx="2367228" cy="1600010"/>
          </a:xfrm>
          <a:prstGeom prst="rect">
            <a:avLst/>
          </a:prstGeom>
        </p:spPr>
      </p:pic>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TotalTime>
  <Words>252</Words>
  <Application>Microsoft Macintosh PowerPoint</Application>
  <PresentationFormat>Custom</PresentationFormat>
  <Paragraphs>34</Paragraphs>
  <Slides>1</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9" baseType="lpstr">
      <vt:lpstr>Malgun Gothic</vt:lpstr>
      <vt:lpstr>MS Mincho</vt:lpstr>
      <vt:lpstr>-윤명조120</vt:lpstr>
      <vt:lpstr>Arial</vt:lpstr>
      <vt:lpstr>Calibri</vt:lpstr>
      <vt:lpstr>Times New Roman</vt:lpstr>
      <vt:lpstr>Thème Office</vt:lpstr>
      <vt:lpstr>CorelDRAW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sabine</dc:creator>
  <cp:lastModifiedBy>Office</cp:lastModifiedBy>
  <cp:revision>934</cp:revision>
  <dcterms:created xsi:type="dcterms:W3CDTF">2012-03-27T15:00:00Z</dcterms:created>
  <dcterms:modified xsi:type="dcterms:W3CDTF">2026-06-21T21:23:37Z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1033-12.1.0.25242</vt:lpwstr>
  </property>
  <property fmtid="{D5CDD505-2E9C-101B-9397-08002B2CF9AE}" pid="3" name="ICV">
    <vt:lpwstr>5BF9D95C7F0941E9B9EB005FE976F04B_12</vt:lpwstr>
  </property>
</Properties>
</file>